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1" r:id="rId2"/>
    <p:sldId id="374" r:id="rId3"/>
    <p:sldId id="375" r:id="rId4"/>
    <p:sldId id="268" r:id="rId5"/>
    <p:sldId id="340" r:id="rId6"/>
    <p:sldId id="341" r:id="rId7"/>
    <p:sldId id="342" r:id="rId8"/>
    <p:sldId id="343" r:id="rId9"/>
    <p:sldId id="344" r:id="rId10"/>
    <p:sldId id="345" r:id="rId11"/>
    <p:sldId id="356" r:id="rId12"/>
    <p:sldId id="357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</p:sldIdLst>
  <p:sldSz cx="9144000" cy="6858000" type="screen4x3"/>
  <p:notesSz cx="6724650" cy="97742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 Barbato" initials="P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705" autoAdjust="0"/>
  </p:normalViewPr>
  <p:slideViewPr>
    <p:cSldViewPr>
      <p:cViewPr varScale="1">
        <p:scale>
          <a:sx n="87" d="100"/>
          <a:sy n="87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9ADFF-06CE-4DF6-93A9-A3F1C409BEF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53C5892-7D06-4ED8-B4F2-55123517CDA0}">
      <dgm:prSet phldrT="[Testo]"/>
      <dgm:spPr/>
      <dgm:t>
        <a:bodyPr/>
        <a:lstStyle/>
        <a:p>
          <a:r>
            <a:rPr lang="it-IT" dirty="0" smtClean="0"/>
            <a:t>Custodia onerosa </a:t>
          </a:r>
        </a:p>
        <a:p>
          <a:r>
            <a:rPr lang="it-IT" dirty="0" smtClean="0"/>
            <a:t>(art. 150 DPR 115/2002) </a:t>
          </a:r>
          <a:endParaRPr lang="it-IT" dirty="0"/>
        </a:p>
      </dgm:t>
    </dgm:pt>
    <dgm:pt modelId="{0AC87AC5-6483-49FC-8E58-B6517A34D602}" type="parTrans" cxnId="{E6660901-A48A-4DEE-8221-ED42C7EEEF79}">
      <dgm:prSet/>
      <dgm:spPr/>
      <dgm:t>
        <a:bodyPr/>
        <a:lstStyle/>
        <a:p>
          <a:endParaRPr lang="it-IT"/>
        </a:p>
      </dgm:t>
    </dgm:pt>
    <dgm:pt modelId="{299CE5C8-EF8F-4676-9B16-D916A7EC5392}" type="sibTrans" cxnId="{E6660901-A48A-4DEE-8221-ED42C7EEEF79}">
      <dgm:prSet/>
      <dgm:spPr/>
      <dgm:t>
        <a:bodyPr/>
        <a:lstStyle/>
        <a:p>
          <a:endParaRPr lang="it-IT"/>
        </a:p>
      </dgm:t>
    </dgm:pt>
    <dgm:pt modelId="{E71B1864-53F0-4A5D-B3EE-1934C2B96432}">
      <dgm:prSet phldrT="[Testo]"/>
      <dgm:spPr/>
      <dgm:t>
        <a:bodyPr/>
        <a:lstStyle/>
        <a:p>
          <a:r>
            <a:rPr lang="it-IT" dirty="0" smtClean="0"/>
            <a:t>Provvedimento di destinazione del bene è emesso dal magistrato d’ufficio o su richiesta di parte. In ogni caso con la sentenza irrevocabile.</a:t>
          </a:r>
          <a:endParaRPr lang="it-IT" dirty="0"/>
        </a:p>
      </dgm:t>
    </dgm:pt>
    <dgm:pt modelId="{763C16E5-4DB3-4D15-8F59-8C0EEBAC9745}" type="parTrans" cxnId="{A9E04C85-C9E3-456B-912D-45D593F8205F}">
      <dgm:prSet/>
      <dgm:spPr/>
      <dgm:t>
        <a:bodyPr/>
        <a:lstStyle/>
        <a:p>
          <a:endParaRPr lang="it-IT"/>
        </a:p>
      </dgm:t>
    </dgm:pt>
    <dgm:pt modelId="{9FE9A4C7-2CFB-43B3-AA6C-A7C327254BCE}" type="sibTrans" cxnId="{A9E04C85-C9E3-456B-912D-45D593F8205F}">
      <dgm:prSet/>
      <dgm:spPr/>
      <dgm:t>
        <a:bodyPr/>
        <a:lstStyle/>
        <a:p>
          <a:endParaRPr lang="it-IT"/>
        </a:p>
      </dgm:t>
    </dgm:pt>
    <dgm:pt modelId="{1AF5F942-FFAA-4952-80AF-3EFD8BB0C5CF}">
      <dgm:prSet phldrT="[Testo]"/>
      <dgm:spPr/>
      <dgm:t>
        <a:bodyPr/>
        <a:lstStyle/>
        <a:p>
          <a:r>
            <a:rPr lang="it-IT" dirty="0" smtClean="0"/>
            <a:t>Le spese di custodia sono a carico dell’indagato/imputato escluso il caso di archiviazione, assoluzione e non luogo a procedere. </a:t>
          </a:r>
          <a:endParaRPr lang="it-IT" dirty="0"/>
        </a:p>
      </dgm:t>
    </dgm:pt>
    <dgm:pt modelId="{16F42384-C3AF-405B-9ECE-17D4EA72B465}" type="parTrans" cxnId="{61F8F7E3-F83E-4D4D-8A61-7FB5DC4CA8A8}">
      <dgm:prSet/>
      <dgm:spPr/>
      <dgm:t>
        <a:bodyPr/>
        <a:lstStyle/>
        <a:p>
          <a:endParaRPr lang="it-IT"/>
        </a:p>
      </dgm:t>
    </dgm:pt>
    <dgm:pt modelId="{BA55CB3B-18F0-473B-96FD-A8DF6ABCC60E}" type="sibTrans" cxnId="{61F8F7E3-F83E-4D4D-8A61-7FB5DC4CA8A8}">
      <dgm:prSet/>
      <dgm:spPr/>
      <dgm:t>
        <a:bodyPr/>
        <a:lstStyle/>
        <a:p>
          <a:endParaRPr lang="it-IT"/>
        </a:p>
      </dgm:t>
    </dgm:pt>
    <dgm:pt modelId="{3561672B-9C22-442C-B0E4-A52BC9FBAF83}">
      <dgm:prSet phldrT="[Testo]"/>
      <dgm:spPr/>
      <dgm:t>
        <a:bodyPr/>
        <a:lstStyle/>
        <a:p>
          <a:r>
            <a:rPr lang="it-IT" dirty="0" smtClean="0"/>
            <a:t>Le spese di custodia non sono MAI a carico dello Stato decorsi 30 giorni dalla notifica del provvedimento di restituzione all’avente diritto (indagato/imputato/parte offesa)</a:t>
          </a:r>
          <a:endParaRPr lang="it-IT" dirty="0"/>
        </a:p>
      </dgm:t>
    </dgm:pt>
    <dgm:pt modelId="{11F936C0-D567-4DD0-9ACF-416C39856781}" type="parTrans" cxnId="{1CC86EDF-B377-4E7A-8968-12D7C2DF0D36}">
      <dgm:prSet/>
      <dgm:spPr/>
      <dgm:t>
        <a:bodyPr/>
        <a:lstStyle/>
        <a:p>
          <a:endParaRPr lang="it-IT"/>
        </a:p>
      </dgm:t>
    </dgm:pt>
    <dgm:pt modelId="{36E32601-007A-4C0C-A268-93F5646860F8}" type="sibTrans" cxnId="{1CC86EDF-B377-4E7A-8968-12D7C2DF0D36}">
      <dgm:prSet/>
      <dgm:spPr/>
      <dgm:t>
        <a:bodyPr/>
        <a:lstStyle/>
        <a:p>
          <a:endParaRPr lang="it-IT"/>
        </a:p>
      </dgm:t>
    </dgm:pt>
    <dgm:pt modelId="{1C60D77E-2146-4D28-A44D-4B50716AB7A2}">
      <dgm:prSet phldrT="[Testo]"/>
      <dgm:spPr/>
      <dgm:t>
        <a:bodyPr/>
        <a:lstStyle/>
        <a:p>
          <a:r>
            <a:rPr lang="it-IT" dirty="0" smtClean="0"/>
            <a:t>Il provvedimento di restituzione deve essere notificato all’avente diritto e al custode. Decorsi 30 giorni senza che il bene venga ritirato le ulteriori spese di custodia sono a carico dell’avente diritto.</a:t>
          </a:r>
        </a:p>
        <a:p>
          <a:r>
            <a:rPr lang="it-IT" dirty="0" smtClean="0"/>
            <a:t>Nel solo caso di denaro o beni di valore dopo 3 mesi dalla notifica della restituzione i beni sono devoluti alla Cassa delle Ammende</a:t>
          </a:r>
          <a:endParaRPr lang="it-IT" dirty="0"/>
        </a:p>
      </dgm:t>
    </dgm:pt>
    <dgm:pt modelId="{0C4AEA81-2954-4625-888A-28C5E0D69FAC}" type="parTrans" cxnId="{F3951921-6886-4C63-96BD-1E2BB133F44C}">
      <dgm:prSet/>
      <dgm:spPr/>
      <dgm:t>
        <a:bodyPr/>
        <a:lstStyle/>
        <a:p>
          <a:endParaRPr lang="it-IT"/>
        </a:p>
      </dgm:t>
    </dgm:pt>
    <dgm:pt modelId="{44C16725-A216-4519-ACC2-54A32AA73D0A}" type="sibTrans" cxnId="{F3951921-6886-4C63-96BD-1E2BB133F44C}">
      <dgm:prSet/>
      <dgm:spPr/>
      <dgm:t>
        <a:bodyPr/>
        <a:lstStyle/>
        <a:p>
          <a:endParaRPr lang="it-IT"/>
        </a:p>
      </dgm:t>
    </dgm:pt>
    <dgm:pt modelId="{C4DAF46C-D7B6-4F39-8432-326ACF13B328}" type="pres">
      <dgm:prSet presAssocID="{1DB9ADFF-06CE-4DF6-93A9-A3F1C409BEF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F51FABC-A06B-43B2-86B1-5E97D8CB4C69}" type="pres">
      <dgm:prSet presAssocID="{1DB9ADFF-06CE-4DF6-93A9-A3F1C409BEF3}" presName="matrix" presStyleCnt="0"/>
      <dgm:spPr/>
    </dgm:pt>
    <dgm:pt modelId="{8DC2E5F7-D3C5-4DF4-82CE-7DC7FAC9CA87}" type="pres">
      <dgm:prSet presAssocID="{1DB9ADFF-06CE-4DF6-93A9-A3F1C409BEF3}" presName="tile1" presStyleLbl="node1" presStyleIdx="0" presStyleCnt="4"/>
      <dgm:spPr/>
      <dgm:t>
        <a:bodyPr/>
        <a:lstStyle/>
        <a:p>
          <a:endParaRPr lang="it-IT"/>
        </a:p>
      </dgm:t>
    </dgm:pt>
    <dgm:pt modelId="{A076F41E-9C96-40ED-80ED-F560AA7D2463}" type="pres">
      <dgm:prSet presAssocID="{1DB9ADFF-06CE-4DF6-93A9-A3F1C409BEF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934E6A-2CCC-441D-8923-ED54827FF42F}" type="pres">
      <dgm:prSet presAssocID="{1DB9ADFF-06CE-4DF6-93A9-A3F1C409BEF3}" presName="tile2" presStyleLbl="node1" presStyleIdx="1" presStyleCnt="4"/>
      <dgm:spPr/>
      <dgm:t>
        <a:bodyPr/>
        <a:lstStyle/>
        <a:p>
          <a:endParaRPr lang="it-IT"/>
        </a:p>
      </dgm:t>
    </dgm:pt>
    <dgm:pt modelId="{61BBFC2A-B032-44F7-BB3A-9FC289AD899E}" type="pres">
      <dgm:prSet presAssocID="{1DB9ADFF-06CE-4DF6-93A9-A3F1C409BEF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805811-8C58-4268-B9E0-69AE8E2A405D}" type="pres">
      <dgm:prSet presAssocID="{1DB9ADFF-06CE-4DF6-93A9-A3F1C409BEF3}" presName="tile3" presStyleLbl="node1" presStyleIdx="2" presStyleCnt="4"/>
      <dgm:spPr/>
      <dgm:t>
        <a:bodyPr/>
        <a:lstStyle/>
        <a:p>
          <a:endParaRPr lang="it-IT"/>
        </a:p>
      </dgm:t>
    </dgm:pt>
    <dgm:pt modelId="{C981BAAA-E4E4-43F8-ADDB-FE936CCD9408}" type="pres">
      <dgm:prSet presAssocID="{1DB9ADFF-06CE-4DF6-93A9-A3F1C409BEF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FDB47F-7048-469D-AECB-BAC89D65DB15}" type="pres">
      <dgm:prSet presAssocID="{1DB9ADFF-06CE-4DF6-93A9-A3F1C409BEF3}" presName="tile4" presStyleLbl="node1" presStyleIdx="3" presStyleCnt="4" custLinFactNeighborY="3088"/>
      <dgm:spPr/>
      <dgm:t>
        <a:bodyPr/>
        <a:lstStyle/>
        <a:p>
          <a:endParaRPr lang="it-IT"/>
        </a:p>
      </dgm:t>
    </dgm:pt>
    <dgm:pt modelId="{82569DBB-760F-43CB-AE0B-B2AAEE13E6DD}" type="pres">
      <dgm:prSet presAssocID="{1DB9ADFF-06CE-4DF6-93A9-A3F1C409BEF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91A080-3AEE-46AE-993F-162D30361BC7}" type="pres">
      <dgm:prSet presAssocID="{1DB9ADFF-06CE-4DF6-93A9-A3F1C409BEF3}" presName="centerTile" presStyleLbl="fgShp" presStyleIdx="0" presStyleCnt="1" custLinFactNeighborX="417" custLinFactNeighborY="526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69A3EC68-EF04-41DD-ABAF-588633F868F9}" type="presOf" srcId="{1AF5F942-FFAA-4952-80AF-3EFD8BB0C5CF}" destId="{A6934E6A-2CCC-441D-8923-ED54827FF42F}" srcOrd="0" destOrd="0" presId="urn:microsoft.com/office/officeart/2005/8/layout/matrix1"/>
    <dgm:cxn modelId="{02F1453A-EA3B-4601-B5CF-1052A578CC0A}" type="presOf" srcId="{1AF5F942-FFAA-4952-80AF-3EFD8BB0C5CF}" destId="{61BBFC2A-B032-44F7-BB3A-9FC289AD899E}" srcOrd="1" destOrd="0" presId="urn:microsoft.com/office/officeart/2005/8/layout/matrix1"/>
    <dgm:cxn modelId="{F3951921-6886-4C63-96BD-1E2BB133F44C}" srcId="{253C5892-7D06-4ED8-B4F2-55123517CDA0}" destId="{1C60D77E-2146-4D28-A44D-4B50716AB7A2}" srcOrd="3" destOrd="0" parTransId="{0C4AEA81-2954-4625-888A-28C5E0D69FAC}" sibTransId="{44C16725-A216-4519-ACC2-54A32AA73D0A}"/>
    <dgm:cxn modelId="{E6660901-A48A-4DEE-8221-ED42C7EEEF79}" srcId="{1DB9ADFF-06CE-4DF6-93A9-A3F1C409BEF3}" destId="{253C5892-7D06-4ED8-B4F2-55123517CDA0}" srcOrd="0" destOrd="0" parTransId="{0AC87AC5-6483-49FC-8E58-B6517A34D602}" sibTransId="{299CE5C8-EF8F-4676-9B16-D916A7EC5392}"/>
    <dgm:cxn modelId="{2ACA138D-D6CB-4DEA-9E22-EB49A4A315B4}" type="presOf" srcId="{1C60D77E-2146-4D28-A44D-4B50716AB7A2}" destId="{15FDB47F-7048-469D-AECB-BAC89D65DB15}" srcOrd="0" destOrd="0" presId="urn:microsoft.com/office/officeart/2005/8/layout/matrix1"/>
    <dgm:cxn modelId="{C3A8E6FA-6070-45D1-8464-D2C9D3EDDF13}" type="presOf" srcId="{3561672B-9C22-442C-B0E4-A52BC9FBAF83}" destId="{C981BAAA-E4E4-43F8-ADDB-FE936CCD9408}" srcOrd="1" destOrd="0" presId="urn:microsoft.com/office/officeart/2005/8/layout/matrix1"/>
    <dgm:cxn modelId="{1CC86EDF-B377-4E7A-8968-12D7C2DF0D36}" srcId="{253C5892-7D06-4ED8-B4F2-55123517CDA0}" destId="{3561672B-9C22-442C-B0E4-A52BC9FBAF83}" srcOrd="2" destOrd="0" parTransId="{11F936C0-D567-4DD0-9ACF-416C39856781}" sibTransId="{36E32601-007A-4C0C-A268-93F5646860F8}"/>
    <dgm:cxn modelId="{A8A635A9-AD55-46C1-BE96-C62E1A361CF5}" type="presOf" srcId="{E71B1864-53F0-4A5D-B3EE-1934C2B96432}" destId="{8DC2E5F7-D3C5-4DF4-82CE-7DC7FAC9CA87}" srcOrd="0" destOrd="0" presId="urn:microsoft.com/office/officeart/2005/8/layout/matrix1"/>
    <dgm:cxn modelId="{5024C797-1564-438A-A3FA-672FA669704B}" type="presOf" srcId="{3561672B-9C22-442C-B0E4-A52BC9FBAF83}" destId="{C5805811-8C58-4268-B9E0-69AE8E2A405D}" srcOrd="0" destOrd="0" presId="urn:microsoft.com/office/officeart/2005/8/layout/matrix1"/>
    <dgm:cxn modelId="{0A85489B-AA29-4C03-BCBB-F884A77DE5D8}" type="presOf" srcId="{E71B1864-53F0-4A5D-B3EE-1934C2B96432}" destId="{A076F41E-9C96-40ED-80ED-F560AA7D2463}" srcOrd="1" destOrd="0" presId="urn:microsoft.com/office/officeart/2005/8/layout/matrix1"/>
    <dgm:cxn modelId="{13BC0254-2E07-4881-89CB-E263D3E5F300}" type="presOf" srcId="{1C60D77E-2146-4D28-A44D-4B50716AB7A2}" destId="{82569DBB-760F-43CB-AE0B-B2AAEE13E6DD}" srcOrd="1" destOrd="0" presId="urn:microsoft.com/office/officeart/2005/8/layout/matrix1"/>
    <dgm:cxn modelId="{61F8F7E3-F83E-4D4D-8A61-7FB5DC4CA8A8}" srcId="{253C5892-7D06-4ED8-B4F2-55123517CDA0}" destId="{1AF5F942-FFAA-4952-80AF-3EFD8BB0C5CF}" srcOrd="1" destOrd="0" parTransId="{16F42384-C3AF-405B-9ECE-17D4EA72B465}" sibTransId="{BA55CB3B-18F0-473B-96FD-A8DF6ABCC60E}"/>
    <dgm:cxn modelId="{A9E04C85-C9E3-456B-912D-45D593F8205F}" srcId="{253C5892-7D06-4ED8-B4F2-55123517CDA0}" destId="{E71B1864-53F0-4A5D-B3EE-1934C2B96432}" srcOrd="0" destOrd="0" parTransId="{763C16E5-4DB3-4D15-8F59-8C0EEBAC9745}" sibTransId="{9FE9A4C7-2CFB-43B3-AA6C-A7C327254BCE}"/>
    <dgm:cxn modelId="{9B31FBFF-E56A-42B3-8B48-BCAA29D874CC}" type="presOf" srcId="{253C5892-7D06-4ED8-B4F2-55123517CDA0}" destId="{4491A080-3AEE-46AE-993F-162D30361BC7}" srcOrd="0" destOrd="0" presId="urn:microsoft.com/office/officeart/2005/8/layout/matrix1"/>
    <dgm:cxn modelId="{81ED56D4-EFCB-4C8D-9AC8-EAF9084D1A7E}" type="presOf" srcId="{1DB9ADFF-06CE-4DF6-93A9-A3F1C409BEF3}" destId="{C4DAF46C-D7B6-4F39-8432-326ACF13B328}" srcOrd="0" destOrd="0" presId="urn:microsoft.com/office/officeart/2005/8/layout/matrix1"/>
    <dgm:cxn modelId="{728F595E-B908-47E8-B063-129BE77EDB91}" type="presParOf" srcId="{C4DAF46C-D7B6-4F39-8432-326ACF13B328}" destId="{AF51FABC-A06B-43B2-86B1-5E97D8CB4C69}" srcOrd="0" destOrd="0" presId="urn:microsoft.com/office/officeart/2005/8/layout/matrix1"/>
    <dgm:cxn modelId="{1F154660-12FE-4B23-AECA-71314A7B9C3D}" type="presParOf" srcId="{AF51FABC-A06B-43B2-86B1-5E97D8CB4C69}" destId="{8DC2E5F7-D3C5-4DF4-82CE-7DC7FAC9CA87}" srcOrd="0" destOrd="0" presId="urn:microsoft.com/office/officeart/2005/8/layout/matrix1"/>
    <dgm:cxn modelId="{113123A9-930D-47BB-B17D-29629B5A49A1}" type="presParOf" srcId="{AF51FABC-A06B-43B2-86B1-5E97D8CB4C69}" destId="{A076F41E-9C96-40ED-80ED-F560AA7D2463}" srcOrd="1" destOrd="0" presId="urn:microsoft.com/office/officeart/2005/8/layout/matrix1"/>
    <dgm:cxn modelId="{0D279A22-062A-4483-8636-7348AF1F30D8}" type="presParOf" srcId="{AF51FABC-A06B-43B2-86B1-5E97D8CB4C69}" destId="{A6934E6A-2CCC-441D-8923-ED54827FF42F}" srcOrd="2" destOrd="0" presId="urn:microsoft.com/office/officeart/2005/8/layout/matrix1"/>
    <dgm:cxn modelId="{F10B0E22-8AEF-4215-A832-855EBA874784}" type="presParOf" srcId="{AF51FABC-A06B-43B2-86B1-5E97D8CB4C69}" destId="{61BBFC2A-B032-44F7-BB3A-9FC289AD899E}" srcOrd="3" destOrd="0" presId="urn:microsoft.com/office/officeart/2005/8/layout/matrix1"/>
    <dgm:cxn modelId="{8E19209C-BF69-4DF3-8E41-3EACFD2FACD6}" type="presParOf" srcId="{AF51FABC-A06B-43B2-86B1-5E97D8CB4C69}" destId="{C5805811-8C58-4268-B9E0-69AE8E2A405D}" srcOrd="4" destOrd="0" presId="urn:microsoft.com/office/officeart/2005/8/layout/matrix1"/>
    <dgm:cxn modelId="{757FFECC-658A-4719-B14E-E9AA909D05D5}" type="presParOf" srcId="{AF51FABC-A06B-43B2-86B1-5E97D8CB4C69}" destId="{C981BAAA-E4E4-43F8-ADDB-FE936CCD9408}" srcOrd="5" destOrd="0" presId="urn:microsoft.com/office/officeart/2005/8/layout/matrix1"/>
    <dgm:cxn modelId="{3FE5F1A0-9EFC-4766-B4CB-EF634FBF6661}" type="presParOf" srcId="{AF51FABC-A06B-43B2-86B1-5E97D8CB4C69}" destId="{15FDB47F-7048-469D-AECB-BAC89D65DB15}" srcOrd="6" destOrd="0" presId="urn:microsoft.com/office/officeart/2005/8/layout/matrix1"/>
    <dgm:cxn modelId="{E4B0EFCD-6CC5-44EC-B028-5315B6CB68F6}" type="presParOf" srcId="{AF51FABC-A06B-43B2-86B1-5E97D8CB4C69}" destId="{82569DBB-760F-43CB-AE0B-B2AAEE13E6DD}" srcOrd="7" destOrd="0" presId="urn:microsoft.com/office/officeart/2005/8/layout/matrix1"/>
    <dgm:cxn modelId="{D23844D4-5BCC-47FB-A070-403E465FA9D9}" type="presParOf" srcId="{C4DAF46C-D7B6-4F39-8432-326ACF13B328}" destId="{4491A080-3AEE-46AE-993F-162D30361B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B5DCB-B3A5-4B7C-A410-55EC21C7562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3D83C05-70B4-44C7-96CC-9C19FD0255B4}">
      <dgm:prSet phldrT="[Testo]" custT="1"/>
      <dgm:spPr/>
      <dgm:t>
        <a:bodyPr/>
        <a:lstStyle/>
        <a:p>
          <a:r>
            <a:rPr lang="it-IT" sz="1400" dirty="0" smtClean="0"/>
            <a:t>Se l'avente diritto ala restituzione delle cose affidate in custodia a terzi, ovvero alla cancelleria, è ignoto o irreperibile, il magistrato, ordina la vendita delle cose sequestrate da eseguirsi non oltre sessanta giorni dalla data del provvedimento</a:t>
          </a:r>
          <a:endParaRPr lang="it-IT" sz="1400" dirty="0"/>
        </a:p>
      </dgm:t>
    </dgm:pt>
    <dgm:pt modelId="{41348FC6-AF67-4547-9DB1-3B289F8BB226}" type="parTrans" cxnId="{C31C54BD-EBB0-43D7-BCC1-BBA70B442309}">
      <dgm:prSet/>
      <dgm:spPr/>
      <dgm:t>
        <a:bodyPr/>
        <a:lstStyle/>
        <a:p>
          <a:endParaRPr lang="it-IT"/>
        </a:p>
      </dgm:t>
    </dgm:pt>
    <dgm:pt modelId="{74203D06-9042-499C-B535-0A05830BB8DD}" type="sibTrans" cxnId="{C31C54BD-EBB0-43D7-BCC1-BBA70B442309}">
      <dgm:prSet/>
      <dgm:spPr/>
      <dgm:t>
        <a:bodyPr/>
        <a:lstStyle/>
        <a:p>
          <a:endParaRPr lang="it-IT"/>
        </a:p>
      </dgm:t>
    </dgm:pt>
    <dgm:pt modelId="{BD8029A7-78E6-42C3-BAFB-C509B7D6A01C}">
      <dgm:prSet phldrT="[Testo]" custT="1"/>
      <dgm:spPr/>
      <dgm:t>
        <a:bodyPr/>
        <a:lstStyle/>
        <a:p>
          <a:r>
            <a:rPr lang="it-IT" sz="1400" dirty="0" smtClean="0"/>
            <a:t>Per i beni deteriorabili o con custodie onerose il magistrato può ordinare la vendita in ogni tempo.  Della vendita deve essere dato avviso all’avente diritto</a:t>
          </a:r>
          <a:endParaRPr lang="it-IT" sz="1400" dirty="0"/>
        </a:p>
      </dgm:t>
    </dgm:pt>
    <dgm:pt modelId="{705B5D0E-E978-435E-A3F9-E7E1DF7C75D1}" type="parTrans" cxnId="{FBEA79B1-A2E4-4286-854C-B58C9BF02DA7}">
      <dgm:prSet/>
      <dgm:spPr/>
      <dgm:t>
        <a:bodyPr/>
        <a:lstStyle/>
        <a:p>
          <a:endParaRPr lang="it-IT"/>
        </a:p>
      </dgm:t>
    </dgm:pt>
    <dgm:pt modelId="{97B1F4CB-3AC6-4082-9C5A-A3B54F687683}" type="sibTrans" cxnId="{FBEA79B1-A2E4-4286-854C-B58C9BF02DA7}">
      <dgm:prSet/>
      <dgm:spPr/>
      <dgm:t>
        <a:bodyPr/>
        <a:lstStyle/>
        <a:p>
          <a:endParaRPr lang="it-IT"/>
        </a:p>
      </dgm:t>
    </dgm:pt>
    <dgm:pt modelId="{0D9C580D-BFB2-40A5-880B-25054CC9D3FD}">
      <dgm:prSet phldrT="[Testo]" custT="1"/>
      <dgm:spPr/>
      <dgm:t>
        <a:bodyPr/>
        <a:lstStyle/>
        <a:p>
          <a:r>
            <a:rPr lang="it-IT" sz="1800" dirty="0" smtClean="0"/>
            <a:t>I beni rimasti invenduti devono essere distrutti</a:t>
          </a:r>
          <a:endParaRPr lang="it-IT" sz="1800" dirty="0"/>
        </a:p>
      </dgm:t>
    </dgm:pt>
    <dgm:pt modelId="{98CEA513-BDA2-4DAF-A14F-8D89FC5BEE7F}" type="parTrans" cxnId="{6A32B225-CB66-438D-B52A-467E879064A2}">
      <dgm:prSet/>
      <dgm:spPr/>
      <dgm:t>
        <a:bodyPr/>
        <a:lstStyle/>
        <a:p>
          <a:endParaRPr lang="it-IT"/>
        </a:p>
      </dgm:t>
    </dgm:pt>
    <dgm:pt modelId="{BC27D5CF-6DCC-4FAA-A31E-CBAA86EBC871}" type="sibTrans" cxnId="{6A32B225-CB66-438D-B52A-467E879064A2}">
      <dgm:prSet/>
      <dgm:spPr/>
      <dgm:t>
        <a:bodyPr/>
        <a:lstStyle/>
        <a:p>
          <a:endParaRPr lang="it-IT"/>
        </a:p>
      </dgm:t>
    </dgm:pt>
    <dgm:pt modelId="{CB470A58-4921-45B2-AF32-331A783D3BB4}" type="pres">
      <dgm:prSet presAssocID="{7B4B5DCB-B3A5-4B7C-A410-55EC21C7562C}" presName="compositeShape" presStyleCnt="0">
        <dgm:presLayoutVars>
          <dgm:dir/>
          <dgm:resizeHandles/>
        </dgm:presLayoutVars>
      </dgm:prSet>
      <dgm:spPr/>
    </dgm:pt>
    <dgm:pt modelId="{F15D15C5-8277-4506-9A37-292DE3D5C00D}" type="pres">
      <dgm:prSet presAssocID="{7B4B5DCB-B3A5-4B7C-A410-55EC21C7562C}" presName="pyramid" presStyleLbl="node1" presStyleIdx="0" presStyleCnt="1"/>
      <dgm:spPr/>
    </dgm:pt>
    <dgm:pt modelId="{94052D6E-8DEF-4B2B-A8F4-91DAFC921D51}" type="pres">
      <dgm:prSet presAssocID="{7B4B5DCB-B3A5-4B7C-A410-55EC21C7562C}" presName="theList" presStyleCnt="0"/>
      <dgm:spPr/>
    </dgm:pt>
    <dgm:pt modelId="{035924CE-DC9A-4E5D-84E5-A38550D40548}" type="pres">
      <dgm:prSet presAssocID="{33D83C05-70B4-44C7-96CC-9C19FD0255B4}" presName="aNode" presStyleLbl="fgAcc1" presStyleIdx="0" presStyleCnt="3" custAng="0" custScaleX="104896" custScaleY="239139" custLinFactY="15328" custLinFactNeighborX="4728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C55882-D47F-473B-8FD2-942E714B8A7E}" type="pres">
      <dgm:prSet presAssocID="{33D83C05-70B4-44C7-96CC-9C19FD0255B4}" presName="aSpace" presStyleCnt="0"/>
      <dgm:spPr/>
    </dgm:pt>
    <dgm:pt modelId="{1B502817-C647-4A66-B823-44CB0B2B406F}" type="pres">
      <dgm:prSet presAssocID="{BD8029A7-78E6-42C3-BAFB-C509B7D6A01C}" presName="aNode" presStyleLbl="fgAcc1" presStyleIdx="1" presStyleCnt="3" custScaleX="110501" custScaleY="147085" custLinFactY="9906" custLinFactNeighborX="682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EB38ED-1C7B-4D51-AA57-472759FA8156}" type="pres">
      <dgm:prSet presAssocID="{BD8029A7-78E6-42C3-BAFB-C509B7D6A01C}" presName="aSpace" presStyleCnt="0"/>
      <dgm:spPr/>
    </dgm:pt>
    <dgm:pt modelId="{890A2D46-5CE7-4E9B-B075-FCB4FAFACF48}" type="pres">
      <dgm:prSet presAssocID="{0D9C580D-BFB2-40A5-880B-25054CC9D3FD}" presName="aNode" presStyleLbl="fgAcc1" presStyleIdx="2" presStyleCnt="3" custLinFactY="10097" custLinFactNeighborX="1925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776DC3-BDFA-49C2-9FC9-1624CC5A8A0F}" type="pres">
      <dgm:prSet presAssocID="{0D9C580D-BFB2-40A5-880B-25054CC9D3FD}" presName="aSpace" presStyleCnt="0"/>
      <dgm:spPr/>
    </dgm:pt>
  </dgm:ptLst>
  <dgm:cxnLst>
    <dgm:cxn modelId="{FBEA79B1-A2E4-4286-854C-B58C9BF02DA7}" srcId="{7B4B5DCB-B3A5-4B7C-A410-55EC21C7562C}" destId="{BD8029A7-78E6-42C3-BAFB-C509B7D6A01C}" srcOrd="1" destOrd="0" parTransId="{705B5D0E-E978-435E-A3F9-E7E1DF7C75D1}" sibTransId="{97B1F4CB-3AC6-4082-9C5A-A3B54F687683}"/>
    <dgm:cxn modelId="{C8DFC82B-1E37-40AD-8890-EB55EAD922F1}" type="presOf" srcId="{7B4B5DCB-B3A5-4B7C-A410-55EC21C7562C}" destId="{CB470A58-4921-45B2-AF32-331A783D3BB4}" srcOrd="0" destOrd="0" presId="urn:microsoft.com/office/officeart/2005/8/layout/pyramid2"/>
    <dgm:cxn modelId="{AAAD4196-C6CC-43D8-BC34-2DD5F41F9CB1}" type="presOf" srcId="{0D9C580D-BFB2-40A5-880B-25054CC9D3FD}" destId="{890A2D46-5CE7-4E9B-B075-FCB4FAFACF48}" srcOrd="0" destOrd="0" presId="urn:microsoft.com/office/officeart/2005/8/layout/pyramid2"/>
    <dgm:cxn modelId="{BB802E00-2D8B-475F-AB4D-9BF23A071C33}" type="presOf" srcId="{33D83C05-70B4-44C7-96CC-9C19FD0255B4}" destId="{035924CE-DC9A-4E5D-84E5-A38550D40548}" srcOrd="0" destOrd="0" presId="urn:microsoft.com/office/officeart/2005/8/layout/pyramid2"/>
    <dgm:cxn modelId="{78C11B00-B3EF-4DA5-BDEE-DFF7D76E6880}" type="presOf" srcId="{BD8029A7-78E6-42C3-BAFB-C509B7D6A01C}" destId="{1B502817-C647-4A66-B823-44CB0B2B406F}" srcOrd="0" destOrd="0" presId="urn:microsoft.com/office/officeart/2005/8/layout/pyramid2"/>
    <dgm:cxn modelId="{C31C54BD-EBB0-43D7-BCC1-BBA70B442309}" srcId="{7B4B5DCB-B3A5-4B7C-A410-55EC21C7562C}" destId="{33D83C05-70B4-44C7-96CC-9C19FD0255B4}" srcOrd="0" destOrd="0" parTransId="{41348FC6-AF67-4547-9DB1-3B289F8BB226}" sibTransId="{74203D06-9042-499C-B535-0A05830BB8DD}"/>
    <dgm:cxn modelId="{6A32B225-CB66-438D-B52A-467E879064A2}" srcId="{7B4B5DCB-B3A5-4B7C-A410-55EC21C7562C}" destId="{0D9C580D-BFB2-40A5-880B-25054CC9D3FD}" srcOrd="2" destOrd="0" parTransId="{98CEA513-BDA2-4DAF-A14F-8D89FC5BEE7F}" sibTransId="{BC27D5CF-6DCC-4FAA-A31E-CBAA86EBC871}"/>
    <dgm:cxn modelId="{5820A244-50DC-4971-9F06-5C0069AF7B62}" type="presParOf" srcId="{CB470A58-4921-45B2-AF32-331A783D3BB4}" destId="{F15D15C5-8277-4506-9A37-292DE3D5C00D}" srcOrd="0" destOrd="0" presId="urn:microsoft.com/office/officeart/2005/8/layout/pyramid2"/>
    <dgm:cxn modelId="{C737915B-9514-4638-91BD-750B75ECDDB1}" type="presParOf" srcId="{CB470A58-4921-45B2-AF32-331A783D3BB4}" destId="{94052D6E-8DEF-4B2B-A8F4-91DAFC921D51}" srcOrd="1" destOrd="0" presId="urn:microsoft.com/office/officeart/2005/8/layout/pyramid2"/>
    <dgm:cxn modelId="{A06081BA-9DD0-4DDD-A03C-66DEF81FF040}" type="presParOf" srcId="{94052D6E-8DEF-4B2B-A8F4-91DAFC921D51}" destId="{035924CE-DC9A-4E5D-84E5-A38550D40548}" srcOrd="0" destOrd="0" presId="urn:microsoft.com/office/officeart/2005/8/layout/pyramid2"/>
    <dgm:cxn modelId="{C6C08C8D-BF6F-463C-8FC5-E7B9B51FF7A7}" type="presParOf" srcId="{94052D6E-8DEF-4B2B-A8F4-91DAFC921D51}" destId="{90C55882-D47F-473B-8FD2-942E714B8A7E}" srcOrd="1" destOrd="0" presId="urn:microsoft.com/office/officeart/2005/8/layout/pyramid2"/>
    <dgm:cxn modelId="{F75C4CA5-AEA0-4E1F-9333-A4646F9A8068}" type="presParOf" srcId="{94052D6E-8DEF-4B2B-A8F4-91DAFC921D51}" destId="{1B502817-C647-4A66-B823-44CB0B2B406F}" srcOrd="2" destOrd="0" presId="urn:microsoft.com/office/officeart/2005/8/layout/pyramid2"/>
    <dgm:cxn modelId="{0724AE87-8012-4DBB-AC4E-17C718605271}" type="presParOf" srcId="{94052D6E-8DEF-4B2B-A8F4-91DAFC921D51}" destId="{72EB38ED-1C7B-4D51-AA57-472759FA8156}" srcOrd="3" destOrd="0" presId="urn:microsoft.com/office/officeart/2005/8/layout/pyramid2"/>
    <dgm:cxn modelId="{6F058962-2479-4D1A-BBE3-6D51A79F30F7}" type="presParOf" srcId="{94052D6E-8DEF-4B2B-A8F4-91DAFC921D51}" destId="{890A2D46-5CE7-4E9B-B075-FCB4FAFACF48}" srcOrd="4" destOrd="0" presId="urn:microsoft.com/office/officeart/2005/8/layout/pyramid2"/>
    <dgm:cxn modelId="{F62CFBF7-0B77-461F-9B09-9EC1B25FE9DA}" type="presParOf" srcId="{94052D6E-8DEF-4B2B-A8F4-91DAFC921D51}" destId="{2C776DC3-BDFA-49C2-9FC9-1624CC5A8A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B7BD5-8E2A-43B7-A673-3CA824D5A73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5985913C-6BFB-4B80-8574-8D4AF069DED2}">
      <dgm:prSet phldrT="[Testo]" custT="1"/>
      <dgm:spPr/>
      <dgm:t>
        <a:bodyPr/>
        <a:lstStyle/>
        <a:p>
          <a:r>
            <a:rPr lang="it-IT" sz="1800" dirty="0" smtClean="0"/>
            <a:t>La vendita può essere disposta anche a mezzo di IVG.</a:t>
          </a:r>
          <a:endParaRPr lang="it-IT" sz="1800" dirty="0"/>
        </a:p>
      </dgm:t>
    </dgm:pt>
    <dgm:pt modelId="{5C61DF0D-077A-4EA8-A2F5-1430AB901A6A}" type="parTrans" cxnId="{05D28EC0-4E25-469A-9D6F-67F347CBDD71}">
      <dgm:prSet/>
      <dgm:spPr/>
      <dgm:t>
        <a:bodyPr/>
        <a:lstStyle/>
        <a:p>
          <a:endParaRPr lang="it-IT"/>
        </a:p>
      </dgm:t>
    </dgm:pt>
    <dgm:pt modelId="{0B215FE0-6B1B-4107-985A-FE03BEF0B609}" type="sibTrans" cxnId="{05D28EC0-4E25-469A-9D6F-67F347CBDD71}">
      <dgm:prSet/>
      <dgm:spPr/>
      <dgm:t>
        <a:bodyPr/>
        <a:lstStyle/>
        <a:p>
          <a:endParaRPr lang="it-IT"/>
        </a:p>
      </dgm:t>
    </dgm:pt>
    <dgm:pt modelId="{D36E6467-BFDE-4E1C-8E98-C2B63390B6DC}">
      <dgm:prSet phldrT="[Testo]" custT="1"/>
      <dgm:spPr/>
      <dgm:t>
        <a:bodyPr/>
        <a:lstStyle/>
        <a:p>
          <a:r>
            <a:rPr lang="it-IT" sz="1800" dirty="0" smtClean="0"/>
            <a:t>Le somme ricavate dalla vendita sono depositate presso </a:t>
          </a:r>
          <a:r>
            <a:rPr lang="it-IT" sz="1800" dirty="0" err="1" smtClean="0"/>
            <a:t>Equitalia</a:t>
          </a:r>
          <a:r>
            <a:rPr lang="it-IT" sz="1800" dirty="0" smtClean="0"/>
            <a:t> Giustizia</a:t>
          </a:r>
          <a:endParaRPr lang="it-IT" sz="1800" dirty="0"/>
        </a:p>
      </dgm:t>
    </dgm:pt>
    <dgm:pt modelId="{586231C6-BD13-4050-877E-5A75BAFC1CC6}" type="parTrans" cxnId="{F9AED34D-7C93-47AF-90BF-9529799FB367}">
      <dgm:prSet/>
      <dgm:spPr/>
      <dgm:t>
        <a:bodyPr/>
        <a:lstStyle/>
        <a:p>
          <a:endParaRPr lang="it-IT"/>
        </a:p>
      </dgm:t>
    </dgm:pt>
    <dgm:pt modelId="{26E945B8-D4C6-480F-B641-CA742E39403F}" type="sibTrans" cxnId="{F9AED34D-7C93-47AF-90BF-9529799FB367}">
      <dgm:prSet/>
      <dgm:spPr/>
      <dgm:t>
        <a:bodyPr/>
        <a:lstStyle/>
        <a:p>
          <a:endParaRPr lang="it-IT"/>
        </a:p>
      </dgm:t>
    </dgm:pt>
    <dgm:pt modelId="{0786EB32-3058-44BD-BA4C-EC5EC65F3B9C}">
      <dgm:prSet custT="1"/>
      <dgm:spPr/>
      <dgm:t>
        <a:bodyPr/>
        <a:lstStyle/>
        <a:p>
          <a:r>
            <a:rPr lang="it-IT" sz="1400" dirty="0" smtClean="0"/>
            <a:t>Decorsi tre mesi dalla vendita delle cose sequestrate, se nessuno ha provato di avervi diritto, le somme ricavate dalla vendita sono devolute alla cassa delle ammende.</a:t>
          </a:r>
        </a:p>
      </dgm:t>
    </dgm:pt>
    <dgm:pt modelId="{CD6BE5BF-C101-478F-8A2C-A5AEAAD1BDC9}" type="parTrans" cxnId="{DD5C2692-6D93-4BF7-9133-16C341833527}">
      <dgm:prSet/>
      <dgm:spPr/>
      <dgm:t>
        <a:bodyPr/>
        <a:lstStyle/>
        <a:p>
          <a:endParaRPr lang="it-IT"/>
        </a:p>
      </dgm:t>
    </dgm:pt>
    <dgm:pt modelId="{2FD58962-43D2-45F8-8F54-50410D24283C}" type="sibTrans" cxnId="{DD5C2692-6D93-4BF7-9133-16C341833527}">
      <dgm:prSet/>
      <dgm:spPr/>
      <dgm:t>
        <a:bodyPr/>
        <a:lstStyle/>
        <a:p>
          <a:endParaRPr lang="it-IT"/>
        </a:p>
      </dgm:t>
    </dgm:pt>
    <dgm:pt modelId="{D5C34072-4B4E-4109-AA50-F5711551807C}">
      <dgm:prSet custT="1"/>
      <dgm:spPr/>
      <dgm:t>
        <a:bodyPr/>
        <a:lstStyle/>
        <a:p>
          <a:r>
            <a:rPr lang="it-IT" sz="1100" dirty="0" smtClean="0"/>
            <a:t>. </a:t>
          </a:r>
          <a:r>
            <a:rPr lang="it-IT" sz="1200" dirty="0" smtClean="0"/>
            <a:t>Se l'avente diritto alla restituzione di somme o di valori sequestrati è ignoto o irreperibile, le somme e i valori sono devoluti alla cassa delle ammende decorsi sei mesi dalla data in cui la sentenza è passata in giudicato o il provvedimento è divenuto definitivo </a:t>
          </a:r>
          <a:r>
            <a:rPr lang="it-IT" sz="1200" dirty="0" smtClean="0">
              <a:hlinkClick xmlns:r="http://schemas.openxmlformats.org/officeDocument/2006/relationships" r:id="" action="ppaction://hlinkfile"/>
            </a:rPr>
            <a:t>(</a:t>
          </a:r>
          <a:r>
            <a:rPr lang="it-IT" sz="1100" dirty="0" smtClean="0">
              <a:hlinkClick xmlns:r="http://schemas.openxmlformats.org/officeDocument/2006/relationships" r:id="" action="ppaction://hlinkfile"/>
            </a:rPr>
            <a:t>89)</a:t>
          </a:r>
          <a:r>
            <a:rPr lang="it-IT" sz="1100" dirty="0" smtClean="0"/>
            <a:t> </a:t>
          </a:r>
          <a:r>
            <a:rPr lang="it-IT" sz="1100" dirty="0" smtClean="0">
              <a:hlinkClick xmlns:r="http://schemas.openxmlformats.org/officeDocument/2006/relationships" r:id="" action="ppaction://hlinkfile"/>
            </a:rPr>
            <a:t>(90)</a:t>
          </a:r>
          <a:r>
            <a:rPr lang="it-IT" sz="1100" dirty="0" smtClean="0"/>
            <a:t>. </a:t>
          </a:r>
        </a:p>
      </dgm:t>
    </dgm:pt>
    <dgm:pt modelId="{8EDB2956-47D0-4E20-AE14-64E94AB8B45C}" type="parTrans" cxnId="{124EE6A6-BFC3-4BE7-991F-58C750D91B74}">
      <dgm:prSet/>
      <dgm:spPr/>
      <dgm:t>
        <a:bodyPr/>
        <a:lstStyle/>
        <a:p>
          <a:endParaRPr lang="it-IT"/>
        </a:p>
      </dgm:t>
    </dgm:pt>
    <dgm:pt modelId="{B777865C-683E-4834-B26F-3B0E0014FC57}" type="sibTrans" cxnId="{124EE6A6-BFC3-4BE7-991F-58C750D91B74}">
      <dgm:prSet/>
      <dgm:spPr/>
      <dgm:t>
        <a:bodyPr/>
        <a:lstStyle/>
        <a:p>
          <a:endParaRPr lang="it-IT"/>
        </a:p>
      </dgm:t>
    </dgm:pt>
    <dgm:pt modelId="{23D2EDD7-6D36-4F98-BD22-631C9C75B4F4}" type="pres">
      <dgm:prSet presAssocID="{295B7BD5-8E2A-43B7-A673-3CA824D5A735}" presName="Name0" presStyleCnt="0">
        <dgm:presLayoutVars>
          <dgm:dir/>
          <dgm:resizeHandles val="exact"/>
        </dgm:presLayoutVars>
      </dgm:prSet>
      <dgm:spPr/>
    </dgm:pt>
    <dgm:pt modelId="{2D38810A-EC97-40AC-BEED-E5E8D4E204ED}" type="pres">
      <dgm:prSet presAssocID="{295B7BD5-8E2A-43B7-A673-3CA824D5A735}" presName="fgShape" presStyleLbl="fgShp" presStyleIdx="0" presStyleCnt="1"/>
      <dgm:spPr/>
    </dgm:pt>
    <dgm:pt modelId="{1F5A46F1-2A53-487B-A716-B8916507B681}" type="pres">
      <dgm:prSet presAssocID="{295B7BD5-8E2A-43B7-A673-3CA824D5A735}" presName="linComp" presStyleCnt="0"/>
      <dgm:spPr/>
    </dgm:pt>
    <dgm:pt modelId="{92C098C1-483F-4E3A-95A1-85E613593EA0}" type="pres">
      <dgm:prSet presAssocID="{5985913C-6BFB-4B80-8574-8D4AF069DED2}" presName="compNode" presStyleCnt="0"/>
      <dgm:spPr/>
    </dgm:pt>
    <dgm:pt modelId="{C13969D1-2664-4DB6-AA5B-66001BE2790C}" type="pres">
      <dgm:prSet presAssocID="{5985913C-6BFB-4B80-8574-8D4AF069DED2}" presName="bkgdShape" presStyleLbl="node1" presStyleIdx="0" presStyleCnt="4"/>
      <dgm:spPr/>
      <dgm:t>
        <a:bodyPr/>
        <a:lstStyle/>
        <a:p>
          <a:endParaRPr lang="it-IT"/>
        </a:p>
      </dgm:t>
    </dgm:pt>
    <dgm:pt modelId="{EAA46019-A6F3-42EB-8537-FB0EE021A87F}" type="pres">
      <dgm:prSet presAssocID="{5985913C-6BFB-4B80-8574-8D4AF069DED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E2554A-A48D-4579-AE28-1B9C5520D1BD}" type="pres">
      <dgm:prSet presAssocID="{5985913C-6BFB-4B80-8574-8D4AF069DED2}" presName="invisiNode" presStyleLbl="node1" presStyleIdx="0" presStyleCnt="4"/>
      <dgm:spPr/>
    </dgm:pt>
    <dgm:pt modelId="{C149D978-D2B3-4F7A-ADB2-12AF528AF4AE}" type="pres">
      <dgm:prSet presAssocID="{5985913C-6BFB-4B80-8574-8D4AF069DED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C795AC-C012-4242-80B4-D2C0AAD7A9A5}" type="pres">
      <dgm:prSet presAssocID="{0B215FE0-6B1B-4107-985A-FE03BEF0B609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1808634-5C18-488C-9666-424EDBB59CDD}" type="pres">
      <dgm:prSet presAssocID="{D36E6467-BFDE-4E1C-8E98-C2B63390B6DC}" presName="compNode" presStyleCnt="0"/>
      <dgm:spPr/>
    </dgm:pt>
    <dgm:pt modelId="{539528AE-4D07-438F-B30F-EE8402492CB2}" type="pres">
      <dgm:prSet presAssocID="{D36E6467-BFDE-4E1C-8E98-C2B63390B6DC}" presName="bkgdShape" presStyleLbl="node1" presStyleIdx="1" presStyleCnt="4"/>
      <dgm:spPr/>
      <dgm:t>
        <a:bodyPr/>
        <a:lstStyle/>
        <a:p>
          <a:endParaRPr lang="it-IT"/>
        </a:p>
      </dgm:t>
    </dgm:pt>
    <dgm:pt modelId="{E8960CC1-DED6-4D73-B353-0808E340D0F6}" type="pres">
      <dgm:prSet presAssocID="{D36E6467-BFDE-4E1C-8E98-C2B63390B6D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6970B6-68D2-4E70-B04D-1520B032E9B4}" type="pres">
      <dgm:prSet presAssocID="{D36E6467-BFDE-4E1C-8E98-C2B63390B6DC}" presName="invisiNode" presStyleLbl="node1" presStyleIdx="1" presStyleCnt="4"/>
      <dgm:spPr/>
    </dgm:pt>
    <dgm:pt modelId="{46B7A847-C0E0-4DFE-A098-1297FF847AE7}" type="pres">
      <dgm:prSet presAssocID="{D36E6467-BFDE-4E1C-8E98-C2B63390B6DC}" presName="imagNode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A64579-A2A0-462F-BDF7-DBC5F15A5756}" type="pres">
      <dgm:prSet presAssocID="{26E945B8-D4C6-480F-B641-CA742E39403F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53E3FCC-7607-40E9-A01C-494F1F8C3743}" type="pres">
      <dgm:prSet presAssocID="{D5C34072-4B4E-4109-AA50-F5711551807C}" presName="compNode" presStyleCnt="0"/>
      <dgm:spPr/>
    </dgm:pt>
    <dgm:pt modelId="{A9FA30C7-CC54-49FB-827E-314C03841421}" type="pres">
      <dgm:prSet presAssocID="{D5C34072-4B4E-4109-AA50-F5711551807C}" presName="bkgdShape" presStyleLbl="node1" presStyleIdx="2" presStyleCnt="4"/>
      <dgm:spPr/>
      <dgm:t>
        <a:bodyPr/>
        <a:lstStyle/>
        <a:p>
          <a:endParaRPr lang="it-IT"/>
        </a:p>
      </dgm:t>
    </dgm:pt>
    <dgm:pt modelId="{375BC6B4-0C70-45DE-9133-418C6847204D}" type="pres">
      <dgm:prSet presAssocID="{D5C34072-4B4E-4109-AA50-F5711551807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B947E4-9069-458E-B446-45F251809FDF}" type="pres">
      <dgm:prSet presAssocID="{D5C34072-4B4E-4109-AA50-F5711551807C}" presName="invisiNode" presStyleLbl="node1" presStyleIdx="2" presStyleCnt="4"/>
      <dgm:spPr/>
    </dgm:pt>
    <dgm:pt modelId="{86248F6A-DB7A-4C0F-A12B-B9455A90B30B}" type="pres">
      <dgm:prSet presAssocID="{D5C34072-4B4E-4109-AA50-F5711551807C}" presName="imagNode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735CEC-72BD-4060-8467-4AABD0DADC0E}" type="pres">
      <dgm:prSet presAssocID="{B777865C-683E-4834-B26F-3B0E0014FC5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E8D4FEDE-B4C7-4E0D-8C73-F87CC29D8FC1}" type="pres">
      <dgm:prSet presAssocID="{0786EB32-3058-44BD-BA4C-EC5EC65F3B9C}" presName="compNode" presStyleCnt="0"/>
      <dgm:spPr/>
    </dgm:pt>
    <dgm:pt modelId="{2E87E61A-685A-485D-ADBD-70E0287E6D04}" type="pres">
      <dgm:prSet presAssocID="{0786EB32-3058-44BD-BA4C-EC5EC65F3B9C}" presName="bkgdShape" presStyleLbl="node1" presStyleIdx="3" presStyleCnt="4"/>
      <dgm:spPr/>
      <dgm:t>
        <a:bodyPr/>
        <a:lstStyle/>
        <a:p>
          <a:endParaRPr lang="it-IT"/>
        </a:p>
      </dgm:t>
    </dgm:pt>
    <dgm:pt modelId="{61AB0590-7FEB-4544-9B1A-65B194D38FBB}" type="pres">
      <dgm:prSet presAssocID="{0786EB32-3058-44BD-BA4C-EC5EC65F3B9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A6EDD6-AF96-4E4E-9B4D-59F1005EAF34}" type="pres">
      <dgm:prSet presAssocID="{0786EB32-3058-44BD-BA4C-EC5EC65F3B9C}" presName="invisiNode" presStyleLbl="node1" presStyleIdx="3" presStyleCnt="4"/>
      <dgm:spPr/>
    </dgm:pt>
    <dgm:pt modelId="{232D070F-92E6-400A-9155-BD8488EB1AEF}" type="pres">
      <dgm:prSet presAssocID="{0786EB32-3058-44BD-BA4C-EC5EC65F3B9C}" presName="imagNode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BC0CE55-8AFC-46F3-94EA-43ED83A65FC6}" type="presOf" srcId="{0786EB32-3058-44BD-BA4C-EC5EC65F3B9C}" destId="{61AB0590-7FEB-4544-9B1A-65B194D38FBB}" srcOrd="1" destOrd="0" presId="urn:microsoft.com/office/officeart/2005/8/layout/hList7#1"/>
    <dgm:cxn modelId="{FD5D7B67-4AD6-40B9-B464-CDFEC5FE90E5}" type="presOf" srcId="{B777865C-683E-4834-B26F-3B0E0014FC57}" destId="{A2735CEC-72BD-4060-8467-4AABD0DADC0E}" srcOrd="0" destOrd="0" presId="urn:microsoft.com/office/officeart/2005/8/layout/hList7#1"/>
    <dgm:cxn modelId="{4E0ABBFF-D24D-4EFB-B6D4-D97D5A6EB0D8}" type="presOf" srcId="{0B215FE0-6B1B-4107-985A-FE03BEF0B609}" destId="{0FC795AC-C012-4242-80B4-D2C0AAD7A9A5}" srcOrd="0" destOrd="0" presId="urn:microsoft.com/office/officeart/2005/8/layout/hList7#1"/>
    <dgm:cxn modelId="{6AD68867-430A-432F-8479-36B05EED3D20}" type="presOf" srcId="{D36E6467-BFDE-4E1C-8E98-C2B63390B6DC}" destId="{539528AE-4D07-438F-B30F-EE8402492CB2}" srcOrd="0" destOrd="0" presId="urn:microsoft.com/office/officeart/2005/8/layout/hList7#1"/>
    <dgm:cxn modelId="{EF3BD534-4E88-4E2C-BAB1-38226F58F532}" type="presOf" srcId="{D5C34072-4B4E-4109-AA50-F5711551807C}" destId="{A9FA30C7-CC54-49FB-827E-314C03841421}" srcOrd="0" destOrd="0" presId="urn:microsoft.com/office/officeart/2005/8/layout/hList7#1"/>
    <dgm:cxn modelId="{23C7543F-7E0F-4395-B159-70D6C3C5F9FA}" type="presOf" srcId="{5985913C-6BFB-4B80-8574-8D4AF069DED2}" destId="{EAA46019-A6F3-42EB-8537-FB0EE021A87F}" srcOrd="1" destOrd="0" presId="urn:microsoft.com/office/officeart/2005/8/layout/hList7#1"/>
    <dgm:cxn modelId="{DD5C2692-6D93-4BF7-9133-16C341833527}" srcId="{295B7BD5-8E2A-43B7-A673-3CA824D5A735}" destId="{0786EB32-3058-44BD-BA4C-EC5EC65F3B9C}" srcOrd="3" destOrd="0" parTransId="{CD6BE5BF-C101-478F-8A2C-A5AEAAD1BDC9}" sibTransId="{2FD58962-43D2-45F8-8F54-50410D24283C}"/>
    <dgm:cxn modelId="{05D28EC0-4E25-469A-9D6F-67F347CBDD71}" srcId="{295B7BD5-8E2A-43B7-A673-3CA824D5A735}" destId="{5985913C-6BFB-4B80-8574-8D4AF069DED2}" srcOrd="0" destOrd="0" parTransId="{5C61DF0D-077A-4EA8-A2F5-1430AB901A6A}" sibTransId="{0B215FE0-6B1B-4107-985A-FE03BEF0B609}"/>
    <dgm:cxn modelId="{D528568C-DA6A-4CEB-BFF1-ABE56C73D8E6}" type="presOf" srcId="{26E945B8-D4C6-480F-B641-CA742E39403F}" destId="{D4A64579-A2A0-462F-BDF7-DBC5F15A5756}" srcOrd="0" destOrd="0" presId="urn:microsoft.com/office/officeart/2005/8/layout/hList7#1"/>
    <dgm:cxn modelId="{3020C5C5-033D-425D-BE1C-2F821F2A98A3}" type="presOf" srcId="{D5C34072-4B4E-4109-AA50-F5711551807C}" destId="{375BC6B4-0C70-45DE-9133-418C6847204D}" srcOrd="1" destOrd="0" presId="urn:microsoft.com/office/officeart/2005/8/layout/hList7#1"/>
    <dgm:cxn modelId="{124EE6A6-BFC3-4BE7-991F-58C750D91B74}" srcId="{295B7BD5-8E2A-43B7-A673-3CA824D5A735}" destId="{D5C34072-4B4E-4109-AA50-F5711551807C}" srcOrd="2" destOrd="0" parTransId="{8EDB2956-47D0-4E20-AE14-64E94AB8B45C}" sibTransId="{B777865C-683E-4834-B26F-3B0E0014FC57}"/>
    <dgm:cxn modelId="{013C3059-2437-46C8-A426-878BF77142C8}" type="presOf" srcId="{295B7BD5-8E2A-43B7-A673-3CA824D5A735}" destId="{23D2EDD7-6D36-4F98-BD22-631C9C75B4F4}" srcOrd="0" destOrd="0" presId="urn:microsoft.com/office/officeart/2005/8/layout/hList7#1"/>
    <dgm:cxn modelId="{7A1177ED-210E-461C-AF10-2000AB9A86B4}" type="presOf" srcId="{D36E6467-BFDE-4E1C-8E98-C2B63390B6DC}" destId="{E8960CC1-DED6-4D73-B353-0808E340D0F6}" srcOrd="1" destOrd="0" presId="urn:microsoft.com/office/officeart/2005/8/layout/hList7#1"/>
    <dgm:cxn modelId="{F9AED34D-7C93-47AF-90BF-9529799FB367}" srcId="{295B7BD5-8E2A-43B7-A673-3CA824D5A735}" destId="{D36E6467-BFDE-4E1C-8E98-C2B63390B6DC}" srcOrd="1" destOrd="0" parTransId="{586231C6-BD13-4050-877E-5A75BAFC1CC6}" sibTransId="{26E945B8-D4C6-480F-B641-CA742E39403F}"/>
    <dgm:cxn modelId="{00008E81-8C2C-4BBD-929D-BD0CC5BC3595}" type="presOf" srcId="{0786EB32-3058-44BD-BA4C-EC5EC65F3B9C}" destId="{2E87E61A-685A-485D-ADBD-70E0287E6D04}" srcOrd="0" destOrd="0" presId="urn:microsoft.com/office/officeart/2005/8/layout/hList7#1"/>
    <dgm:cxn modelId="{04B6BB4E-7AE7-4E90-AD56-CD3F9E726E1C}" type="presOf" srcId="{5985913C-6BFB-4B80-8574-8D4AF069DED2}" destId="{C13969D1-2664-4DB6-AA5B-66001BE2790C}" srcOrd="0" destOrd="0" presId="urn:microsoft.com/office/officeart/2005/8/layout/hList7#1"/>
    <dgm:cxn modelId="{C907A7C4-467C-40E4-B63B-042BDF25D72F}" type="presParOf" srcId="{23D2EDD7-6D36-4F98-BD22-631C9C75B4F4}" destId="{2D38810A-EC97-40AC-BEED-E5E8D4E204ED}" srcOrd="0" destOrd="0" presId="urn:microsoft.com/office/officeart/2005/8/layout/hList7#1"/>
    <dgm:cxn modelId="{599F913B-2AE3-4616-AD0D-B3B2363BD028}" type="presParOf" srcId="{23D2EDD7-6D36-4F98-BD22-631C9C75B4F4}" destId="{1F5A46F1-2A53-487B-A716-B8916507B681}" srcOrd="1" destOrd="0" presId="urn:microsoft.com/office/officeart/2005/8/layout/hList7#1"/>
    <dgm:cxn modelId="{FF12E849-FCAC-4785-8530-4A4A433B6254}" type="presParOf" srcId="{1F5A46F1-2A53-487B-A716-B8916507B681}" destId="{92C098C1-483F-4E3A-95A1-85E613593EA0}" srcOrd="0" destOrd="0" presId="urn:microsoft.com/office/officeart/2005/8/layout/hList7#1"/>
    <dgm:cxn modelId="{5C0F725F-060C-4CC8-AB6E-A91D226C5A83}" type="presParOf" srcId="{92C098C1-483F-4E3A-95A1-85E613593EA0}" destId="{C13969D1-2664-4DB6-AA5B-66001BE2790C}" srcOrd="0" destOrd="0" presId="urn:microsoft.com/office/officeart/2005/8/layout/hList7#1"/>
    <dgm:cxn modelId="{CE5B4AEC-F004-424C-A443-1667A6B8DC94}" type="presParOf" srcId="{92C098C1-483F-4E3A-95A1-85E613593EA0}" destId="{EAA46019-A6F3-42EB-8537-FB0EE021A87F}" srcOrd="1" destOrd="0" presId="urn:microsoft.com/office/officeart/2005/8/layout/hList7#1"/>
    <dgm:cxn modelId="{678ACE00-29CA-4CF5-A0BF-480BEA1D8E3B}" type="presParOf" srcId="{92C098C1-483F-4E3A-95A1-85E613593EA0}" destId="{19E2554A-A48D-4579-AE28-1B9C5520D1BD}" srcOrd="2" destOrd="0" presId="urn:microsoft.com/office/officeart/2005/8/layout/hList7#1"/>
    <dgm:cxn modelId="{546CBD76-5295-4627-9813-136CF2002066}" type="presParOf" srcId="{92C098C1-483F-4E3A-95A1-85E613593EA0}" destId="{C149D978-D2B3-4F7A-ADB2-12AF528AF4AE}" srcOrd="3" destOrd="0" presId="urn:microsoft.com/office/officeart/2005/8/layout/hList7#1"/>
    <dgm:cxn modelId="{13F865E2-38CA-4156-965A-E79BD2883F06}" type="presParOf" srcId="{1F5A46F1-2A53-487B-A716-B8916507B681}" destId="{0FC795AC-C012-4242-80B4-D2C0AAD7A9A5}" srcOrd="1" destOrd="0" presId="urn:microsoft.com/office/officeart/2005/8/layout/hList7#1"/>
    <dgm:cxn modelId="{FF4D1D09-957F-4E7A-BCA8-028986896201}" type="presParOf" srcId="{1F5A46F1-2A53-487B-A716-B8916507B681}" destId="{91808634-5C18-488C-9666-424EDBB59CDD}" srcOrd="2" destOrd="0" presId="urn:microsoft.com/office/officeart/2005/8/layout/hList7#1"/>
    <dgm:cxn modelId="{8F670B8B-B629-45DF-A2B8-2652904C6189}" type="presParOf" srcId="{91808634-5C18-488C-9666-424EDBB59CDD}" destId="{539528AE-4D07-438F-B30F-EE8402492CB2}" srcOrd="0" destOrd="0" presId="urn:microsoft.com/office/officeart/2005/8/layout/hList7#1"/>
    <dgm:cxn modelId="{FF3CA2CB-6BA1-411C-B4F6-2740B128EDAB}" type="presParOf" srcId="{91808634-5C18-488C-9666-424EDBB59CDD}" destId="{E8960CC1-DED6-4D73-B353-0808E340D0F6}" srcOrd="1" destOrd="0" presId="urn:microsoft.com/office/officeart/2005/8/layout/hList7#1"/>
    <dgm:cxn modelId="{27FCE20F-C9F4-4F0E-879C-3910E2769E4F}" type="presParOf" srcId="{91808634-5C18-488C-9666-424EDBB59CDD}" destId="{846970B6-68D2-4E70-B04D-1520B032E9B4}" srcOrd="2" destOrd="0" presId="urn:microsoft.com/office/officeart/2005/8/layout/hList7#1"/>
    <dgm:cxn modelId="{FA73CEB0-9E0B-45A4-B17B-A4FE4F9A2638}" type="presParOf" srcId="{91808634-5C18-488C-9666-424EDBB59CDD}" destId="{46B7A847-C0E0-4DFE-A098-1297FF847AE7}" srcOrd="3" destOrd="0" presId="urn:microsoft.com/office/officeart/2005/8/layout/hList7#1"/>
    <dgm:cxn modelId="{77223ACA-C4CE-4269-B8F7-D109202A246C}" type="presParOf" srcId="{1F5A46F1-2A53-487B-A716-B8916507B681}" destId="{D4A64579-A2A0-462F-BDF7-DBC5F15A5756}" srcOrd="3" destOrd="0" presId="urn:microsoft.com/office/officeart/2005/8/layout/hList7#1"/>
    <dgm:cxn modelId="{E65FB847-E036-4C06-96C9-C8AE0DF001DB}" type="presParOf" srcId="{1F5A46F1-2A53-487B-A716-B8916507B681}" destId="{C53E3FCC-7607-40E9-A01C-494F1F8C3743}" srcOrd="4" destOrd="0" presId="urn:microsoft.com/office/officeart/2005/8/layout/hList7#1"/>
    <dgm:cxn modelId="{BA0C53BA-FD3C-4621-9440-858C25415F6A}" type="presParOf" srcId="{C53E3FCC-7607-40E9-A01C-494F1F8C3743}" destId="{A9FA30C7-CC54-49FB-827E-314C03841421}" srcOrd="0" destOrd="0" presId="urn:microsoft.com/office/officeart/2005/8/layout/hList7#1"/>
    <dgm:cxn modelId="{6AD3F5EC-A706-4383-B8C9-216479C18EAA}" type="presParOf" srcId="{C53E3FCC-7607-40E9-A01C-494F1F8C3743}" destId="{375BC6B4-0C70-45DE-9133-418C6847204D}" srcOrd="1" destOrd="0" presId="urn:microsoft.com/office/officeart/2005/8/layout/hList7#1"/>
    <dgm:cxn modelId="{0434F01B-4713-4519-B858-6A77596EED74}" type="presParOf" srcId="{C53E3FCC-7607-40E9-A01C-494F1F8C3743}" destId="{22B947E4-9069-458E-B446-45F251809FDF}" srcOrd="2" destOrd="0" presId="urn:microsoft.com/office/officeart/2005/8/layout/hList7#1"/>
    <dgm:cxn modelId="{D007A61B-CA5A-479F-B5ED-F0ABE867E6F7}" type="presParOf" srcId="{C53E3FCC-7607-40E9-A01C-494F1F8C3743}" destId="{86248F6A-DB7A-4C0F-A12B-B9455A90B30B}" srcOrd="3" destOrd="0" presId="urn:microsoft.com/office/officeart/2005/8/layout/hList7#1"/>
    <dgm:cxn modelId="{BD2275D9-631C-4D00-B9A2-D4F75D8D7528}" type="presParOf" srcId="{1F5A46F1-2A53-487B-A716-B8916507B681}" destId="{A2735CEC-72BD-4060-8467-4AABD0DADC0E}" srcOrd="5" destOrd="0" presId="urn:microsoft.com/office/officeart/2005/8/layout/hList7#1"/>
    <dgm:cxn modelId="{169C7E1B-F417-4670-80BA-34B166C1EF77}" type="presParOf" srcId="{1F5A46F1-2A53-487B-A716-B8916507B681}" destId="{E8D4FEDE-B4C7-4E0D-8C73-F87CC29D8FC1}" srcOrd="6" destOrd="0" presId="urn:microsoft.com/office/officeart/2005/8/layout/hList7#1"/>
    <dgm:cxn modelId="{9A9DB8F9-7A42-4234-BEBE-C86A868044A3}" type="presParOf" srcId="{E8D4FEDE-B4C7-4E0D-8C73-F87CC29D8FC1}" destId="{2E87E61A-685A-485D-ADBD-70E0287E6D04}" srcOrd="0" destOrd="0" presId="urn:microsoft.com/office/officeart/2005/8/layout/hList7#1"/>
    <dgm:cxn modelId="{37444428-83AC-43D6-A258-1CB1944361B3}" type="presParOf" srcId="{E8D4FEDE-B4C7-4E0D-8C73-F87CC29D8FC1}" destId="{61AB0590-7FEB-4544-9B1A-65B194D38FBB}" srcOrd="1" destOrd="0" presId="urn:microsoft.com/office/officeart/2005/8/layout/hList7#1"/>
    <dgm:cxn modelId="{5C0568A5-E1AB-430C-A562-A3D3090CD586}" type="presParOf" srcId="{E8D4FEDE-B4C7-4E0D-8C73-F87CC29D8FC1}" destId="{8DA6EDD6-AF96-4E4E-9B4D-59F1005EAF34}" srcOrd="2" destOrd="0" presId="urn:microsoft.com/office/officeart/2005/8/layout/hList7#1"/>
    <dgm:cxn modelId="{D6001D1A-2879-4393-A576-1303D7BCB0EA}" type="presParOf" srcId="{E8D4FEDE-B4C7-4E0D-8C73-F87CC29D8FC1}" destId="{232D070F-92E6-400A-9155-BD8488EB1AE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E5F7-D3C5-4DF4-82CE-7DC7FAC9CA87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Provvedimento di destinazione del bene è emesso dal magistrato d’ufficio o su richiesta di parte. In ogni caso con la sentenza irrevocabile.</a:t>
          </a:r>
          <a:endParaRPr lang="it-IT" sz="1400" kern="1200" dirty="0"/>
        </a:p>
      </dsp:txBody>
      <dsp:txXfrm rot="5400000">
        <a:off x="-1" y="1"/>
        <a:ext cx="4114800" cy="1697236"/>
      </dsp:txXfrm>
    </dsp:sp>
    <dsp:sp modelId="{A6934E6A-2CCC-441D-8923-ED54827FF42F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Le spese di custodia sono a carico dell’indagato/imputato escluso il caso di archiviazione, assoluzione e non luogo a procedere. </a:t>
          </a:r>
          <a:endParaRPr lang="it-IT" sz="1400" kern="1200" dirty="0"/>
        </a:p>
      </dsp:txBody>
      <dsp:txXfrm>
        <a:off x="4114800" y="0"/>
        <a:ext cx="4114800" cy="1697236"/>
      </dsp:txXfrm>
    </dsp:sp>
    <dsp:sp modelId="{C5805811-8C58-4268-B9E0-69AE8E2A405D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Le spese di custodia non sono MAI a carico dello Stato decorsi 30 giorni dalla notifica del provvedimento di restituzione all’avente diritto (indagato/imputato/parte offesa)</a:t>
          </a:r>
          <a:endParaRPr lang="it-IT" sz="1400" kern="1200" dirty="0"/>
        </a:p>
      </dsp:txBody>
      <dsp:txXfrm rot="10800000">
        <a:off x="0" y="2828726"/>
        <a:ext cx="4114800" cy="1697236"/>
      </dsp:txXfrm>
    </dsp:sp>
    <dsp:sp modelId="{15FDB47F-7048-469D-AECB-BAC89D65DB15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Il provvedimento di restituzione deve essere notificato all’avente diritto e al custode. Decorsi 30 giorni senza che il bene venga ritirato le ulteriori spese di custodia sono a carico dell’avente diritto.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Nel solo caso di denaro o beni di valore dopo 3 mesi dalla notifica della restituzione i beni sono devoluti alla Cassa delle Ammende</a:t>
          </a:r>
          <a:endParaRPr lang="it-IT" sz="1400" kern="1200" dirty="0"/>
        </a:p>
      </dsp:txBody>
      <dsp:txXfrm rot="-5400000">
        <a:off x="4114799" y="2828726"/>
        <a:ext cx="4114800" cy="1697236"/>
      </dsp:txXfrm>
    </dsp:sp>
    <dsp:sp modelId="{4491A080-3AEE-46AE-993F-162D30361BC7}">
      <dsp:nvSpPr>
        <dsp:cNvPr id="0" name=""/>
        <dsp:cNvSpPr/>
      </dsp:nvSpPr>
      <dsp:spPr>
        <a:xfrm>
          <a:off x="2890655" y="175678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Custodia onerosa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(art. 150 DPR 115/2002) </a:t>
          </a:r>
          <a:endParaRPr lang="it-IT" sz="1400" kern="1200" dirty="0"/>
        </a:p>
      </dsp:txBody>
      <dsp:txXfrm>
        <a:off x="2945890" y="1812021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D15C5-8277-4506-9A37-292DE3D5C00D}">
      <dsp:nvSpPr>
        <dsp:cNvPr id="0" name=""/>
        <dsp:cNvSpPr/>
      </dsp:nvSpPr>
      <dsp:spPr>
        <a:xfrm>
          <a:off x="1435139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924CE-DC9A-4E5D-84E5-A38550D40548}">
      <dsp:nvSpPr>
        <dsp:cNvPr id="0" name=""/>
        <dsp:cNvSpPr/>
      </dsp:nvSpPr>
      <dsp:spPr>
        <a:xfrm>
          <a:off x="3765195" y="645174"/>
          <a:ext cx="3085910" cy="1653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Se l'avente diritto ala restituzione delle cose affidate in custodia a terzi, ovvero alla cancelleria, è ignoto o irreperibile, il magistrato, ordina la vendita delle cose sequestrate da eseguirsi non oltre sessanta giorni dalla data del provvedimento</a:t>
          </a:r>
          <a:endParaRPr lang="it-IT" sz="1400" kern="1200" dirty="0"/>
        </a:p>
      </dsp:txBody>
      <dsp:txXfrm>
        <a:off x="3845892" y="725871"/>
        <a:ext cx="2924516" cy="1491702"/>
      </dsp:txXfrm>
    </dsp:sp>
    <dsp:sp modelId="{1B502817-C647-4A66-B823-44CB0B2B406F}">
      <dsp:nvSpPr>
        <dsp:cNvPr id="0" name=""/>
        <dsp:cNvSpPr/>
      </dsp:nvSpPr>
      <dsp:spPr>
        <a:xfrm>
          <a:off x="3744323" y="2347198"/>
          <a:ext cx="3250802" cy="1016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Per i beni deteriorabili o con custodie onerose il magistrato può ordinare la vendita in ogni tempo.  Della vendita deve essere dato avviso all’avente diritto</a:t>
          </a:r>
          <a:endParaRPr lang="it-IT" sz="1400" kern="1200" dirty="0"/>
        </a:p>
      </dsp:txBody>
      <dsp:txXfrm>
        <a:off x="3793957" y="2396832"/>
        <a:ext cx="3151534" cy="917486"/>
      </dsp:txXfrm>
    </dsp:sp>
    <dsp:sp modelId="{890A2D46-5CE7-4E9B-B075-FCB4FAFACF48}">
      <dsp:nvSpPr>
        <dsp:cNvPr id="0" name=""/>
        <dsp:cNvSpPr/>
      </dsp:nvSpPr>
      <dsp:spPr>
        <a:xfrm>
          <a:off x="3754752" y="3451682"/>
          <a:ext cx="2941875" cy="6912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 beni rimasti invenduti devono essere distrutti</a:t>
          </a:r>
          <a:endParaRPr lang="it-IT" sz="1800" kern="1200" dirty="0"/>
        </a:p>
      </dsp:txBody>
      <dsp:txXfrm>
        <a:off x="3788497" y="3485427"/>
        <a:ext cx="2874385" cy="623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4675C40-F62D-4483-A647-CE12B5919457}" type="datetimeFigureOut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3FA6E7-3489-484F-A611-0FB6B9CB0F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00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dirty="0" smtClean="0"/>
              <a:t>Scegliere il registro secondo la modalità di custodia.  Ad ogni ufficio appaiono solo i registri di loro competenza.  Utilizzare 3876/16/21  e 14953/16 (II</a:t>
            </a:r>
            <a:r>
              <a:rPr lang="it-IT" altLang="it-IT" baseline="0" dirty="0" smtClean="0"/>
              <a:t> Corso)</a:t>
            </a: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C5FD7-D458-4B4F-B97B-6DF20BB3C21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49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Dopo avere scaricato un provvedimento di restituzione dei 2 beni in sequestro si eseguono tali restituzioni dal campo «Movimentazioni Definitive». Senza custodia non si attiva l’esecuzione della restituzione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8890A-140A-4F58-94BF-012452024DBA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2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Selezionare  l’oggetto da restituire e compilare i campi sottostanti e premere «inserisci»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BC13D-55DD-481F-81CE-F7592A453EE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6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Non si può eseguire la restituzione se non si è associato il bene ad un soggetto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A9307-B0C7-4587-B908-9EA1F5FBA66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364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Restituzione andata a buon fine.  Il Bene risulterà «dissequestrato» e «restituito»</a:t>
            </a:r>
          </a:p>
          <a:p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E4499-277F-4949-86E8-A434FD1CBB5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844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Dal riepilogo degli oggetti si rileva che solo uno dei beni è stato restituito. L’altro, pur dissequestrato, è ancora in custodia.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F24AB-8028-4B09-ABDC-5B56584ACEF0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4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Registro mod. 42 con le annotazioni delle restituzioni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8C20C-F5B3-430C-80FD-8914BEFE9E9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458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Provvedimento di vendita della bicicletta emesso dal PM ed annotato su SICP nei «Provvedimenti sui beni».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37A-2733-43B4-953B-EC9478A0CF40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89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Inserire la vendita tra le movimentazioni definitive specificando motivo e tipo di vendita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7E2226-9AA0-4CD1-BE08-795092F8C528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71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VENDITA CON ESITO POSITIVO:  SI ATTIVA IL TASTO «RICAVO»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DD9A8-C077-46A9-B8A0-B526EEC6E6B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34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SI APRE AUTOMATICAMENTE IL CAMPO NELLE SOMME IN SEQUESTRO DOVE ANNOTARE GLI ESTREMI DEL VERSAMENTO A EQUITALIA DEI SOLDI RICAVATI. SI REGISTRA A FUG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788C8-C90F-4858-9700-60FAEAEA8A5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Premendo il tasto registra si ottiene il numero del mod. 42 (o 41 o 12 </a:t>
            </a:r>
            <a:r>
              <a:rPr lang="it-IT" altLang="it-IT" dirty="0" err="1" smtClean="0"/>
              <a:t>sexies……</a:t>
            </a:r>
            <a:r>
              <a:rPr lang="it-IT" altLang="it-IT" dirty="0" smtClean="0"/>
              <a:t>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38F79-F4EB-4CCE-88F7-79196C42AB0D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40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Vedi numero registro di custodia:  in questo caso mod. 42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4A1CA-BA4E-4411-B635-538DD9A9EFD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70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Associare il bene al registro scelto e salvare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4691B-AE5F-4E1C-A48B-62A5E3C4762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47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Si inserisce il tipo di custodia scegliendo tra quelle proposte dalla tendina: sono presenti  le custodie compatibili con il registro mod. 42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0AFA0-833D-4E69-8AC4-CEBBBE13CAE1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94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Sono stati inseriti 2 beni in sequestro presso terzi :  iscritti a mod. 42.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74465-5446-4F24-B04B-E42B604663A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88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Stampa del registro mod. 42 dalla funzione «Stampe»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EC6E9-1962-43B9-9339-8D65D120547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77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Esito finale dopo avere gestito le restituzioni.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C9788-EB90-468E-A365-174D5A139BD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9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Registro mod. 42 con tutti gli </a:t>
            </a:r>
            <a:r>
              <a:rPr lang="it-IT" altLang="it-IT" dirty="0" err="1" smtClean="0"/>
              <a:t>aggiornamenti…</a:t>
            </a:r>
            <a:r>
              <a:rPr lang="it-IT" altLang="it-IT" dirty="0" smtClean="0"/>
              <a:t>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3CE71-0CF9-4439-BCB4-627CB318E64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5022-3957-4C3A-8541-50750482D422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D2F3-8816-4B86-8746-B59DCE4D71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5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BFD2-C9BF-4176-88A2-0292C81B9447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8D5D-84C4-4D04-91F7-656A1BF74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86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FF4A-96B1-4828-A3C7-6E13540F8ACD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DE06-D73D-4D16-99B8-86A28DC91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5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7850-C709-430E-97EA-64BE91A2E035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31A-CF4C-471D-8499-49E7FD35D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5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BF36-8AB1-4BAA-8264-8B5BE8B5D14C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513E-8259-4A6A-9BD8-2FE6D273D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1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E344-FDB5-4E13-8D1A-7AA2A625D9A5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C360-3FC1-4B78-AE71-53F1F397D0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023E-6ABC-4F1C-98BA-032806CB82AD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F6ED-A50E-48F8-95AA-AA147492B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63CB-E9F8-4859-A98B-A759BA75E01B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340F-1072-4B27-BC29-E5146CA4AF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6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640D-DB11-4D82-9F72-61F5FD9AD26C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39CD-D8F4-4959-9F39-7D557FF116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15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AE18-319E-4C78-94AB-46019D504D4B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BFCE-8164-4755-8F9E-77A2FC4A9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08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A185-DB63-44B6-B509-E8BED379E9DA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1D59-EA14-45F4-B4E6-F2D40B298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81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290B-6FA4-4689-BC1A-3A98F30F1DD7}" type="datetime1">
              <a:rPr lang="it-IT"/>
              <a:pPr>
                <a:defRPr/>
              </a:pPr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3F65E-31BF-4139-BB13-37F6B9F17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Custodie Onerose: sintesi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76112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9CC9-559F-46D7-B7CB-086F92E8D61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987824" y="5733256"/>
            <a:ext cx="3615680" cy="432048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Stampa del registro mod. 42 dalla funzione «Stampe”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820472" y="5589241"/>
            <a:ext cx="549424" cy="648071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»</a:t>
            </a:r>
          </a:p>
          <a:p>
            <a:pPr>
              <a:defRPr/>
            </a:pPr>
            <a:fld id="{6E8DA1FD-ED74-4674-9830-1A0494D8501E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5301209"/>
            <a:ext cx="2895600" cy="792087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Esito finale dopo avere gestito le restituzioni. Lo stato dei beni è cambiato in “dissequestrato”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96536" y="5733256"/>
            <a:ext cx="981472" cy="365125"/>
          </a:xfrm>
        </p:spPr>
        <p:txBody>
          <a:bodyPr/>
          <a:lstStyle/>
          <a:p>
            <a:pPr>
              <a:defRPr/>
            </a:pPr>
            <a:fld id="{8EC17A0E-1B29-45CB-8E9C-04BE5A2EB107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12192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619672" y="6356351"/>
            <a:ext cx="6984776" cy="501649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Registro mod. 42 con tutti gli </a:t>
            </a:r>
            <a:r>
              <a:rPr lang="it-IT" altLang="it-IT" b="1" dirty="0" err="1" smtClean="0"/>
              <a:t>aggiornamenti…</a:t>
            </a:r>
            <a:r>
              <a:rPr lang="it-IT" altLang="it-IT" b="1" dirty="0" smtClean="0"/>
              <a:t>.. Il registro si </a:t>
            </a:r>
            <a:r>
              <a:rPr lang="it-IT" altLang="it-IT" b="1" dirty="0" err="1" smtClean="0"/>
              <a:t>autocompila</a:t>
            </a:r>
            <a:r>
              <a:rPr lang="it-IT" altLang="it-IT" b="1" dirty="0" smtClean="0"/>
              <a:t> dopo le operazioni su SICP. Non è possibile scrivere direttamente sul registro.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76456" y="6356351"/>
            <a:ext cx="576064" cy="365125"/>
          </a:xfrm>
        </p:spPr>
        <p:txBody>
          <a:bodyPr/>
          <a:lstStyle/>
          <a:p>
            <a:pPr>
              <a:defRPr/>
            </a:pPr>
            <a:fld id="{D10DBFFD-A07C-4B24-950F-A6B98011F227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sinistra 1"/>
          <p:cNvSpPr/>
          <p:nvPr/>
        </p:nvSpPr>
        <p:spPr>
          <a:xfrm>
            <a:off x="6732589" y="2636839"/>
            <a:ext cx="2160587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915816" y="4869160"/>
            <a:ext cx="5480248" cy="1852317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Dopo avere scaricato un provvedimento di restituzione dei 2 beni in sequestro si eseguono tali restituzioni dal campo «Movimentazioni Definitive». </a:t>
            </a:r>
            <a:r>
              <a:rPr lang="it-IT" altLang="it-IT" b="1" u="sng" dirty="0" smtClean="0"/>
              <a:t>Senza custodia non si attiva l’esecuzione della restituzione.</a:t>
            </a:r>
            <a:endParaRPr lang="it-IT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720080" cy="628181"/>
          </a:xfrm>
        </p:spPr>
        <p:txBody>
          <a:bodyPr/>
          <a:lstStyle/>
          <a:p>
            <a:pPr>
              <a:defRPr/>
            </a:pPr>
            <a:fld id="{7CFDCAF8-5229-4FA9-A4AC-9B92D79190E4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043608" y="5301209"/>
            <a:ext cx="6768752" cy="1008111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Esecuzione dei provvedimenti di restituzione da Movimentazioni definitive:  Selezionare  l’oggetto da restituire e compilare i campi sottostanti e premere «inserisci»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4303E-9E31-4388-BC71-4A17F6BC8C7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3995739" y="4437064"/>
            <a:ext cx="2490787" cy="484187"/>
          </a:xfrm>
          <a:prstGeom prst="rightArrow">
            <a:avLst>
              <a:gd name="adj1" fmla="val 461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5157192"/>
            <a:ext cx="5264224" cy="1008111"/>
          </a:xfrm>
        </p:spPr>
        <p:txBody>
          <a:bodyPr/>
          <a:lstStyle/>
          <a:p>
            <a:r>
              <a:rPr lang="it-IT" altLang="it-IT" b="1" dirty="0" smtClean="0">
                <a:solidFill>
                  <a:schemeClr val="tx1"/>
                </a:solidFill>
              </a:rPr>
              <a:t>Movimentazioni definitive, esecuzione restituzione: Non si può eseguire la restituzione se non si è associato il bene ad un soggetto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5805265"/>
            <a:ext cx="370384" cy="576063"/>
          </a:xfrm>
        </p:spPr>
        <p:txBody>
          <a:bodyPr/>
          <a:lstStyle/>
          <a:p>
            <a:pPr>
              <a:defRPr/>
            </a:pPr>
            <a:fld id="{2C74E4BF-834F-4B55-AE38-E42E92514C11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403648" y="5373216"/>
            <a:ext cx="5616624" cy="1008112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>
                <a:solidFill>
                  <a:schemeClr val="tx1"/>
                </a:solidFill>
              </a:rPr>
              <a:t>Restituzione andata a buon fine.  Il Bene risulterà «dissequestrato» e «restituito».</a:t>
            </a:r>
          </a:p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Nel caso in cui siano trascorsi 30 gg dalla notifica all’avente diritto  ed il bene non sia stato ritirato Inserire </a:t>
            </a:r>
            <a:r>
              <a:rPr lang="it-IT" altLang="it-IT" b="1" dirty="0" smtClean="0">
                <a:solidFill>
                  <a:schemeClr val="tx1"/>
                </a:solidFill>
              </a:rPr>
              <a:t>anche la data della fine della custodia nel campo corpi di </a:t>
            </a:r>
            <a:r>
              <a:rPr lang="it-IT" altLang="it-IT" b="1" dirty="0" smtClean="0">
                <a:solidFill>
                  <a:schemeClr val="tx1"/>
                </a:solidFill>
              </a:rPr>
              <a:t>reato per definire la pendenza del bene.</a:t>
            </a:r>
            <a:endParaRPr lang="it-IT" altLang="it-IT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244408" y="6093297"/>
            <a:ext cx="442392" cy="288031"/>
          </a:xfrm>
        </p:spPr>
        <p:txBody>
          <a:bodyPr/>
          <a:lstStyle/>
          <a:p>
            <a:pPr>
              <a:defRPr/>
            </a:pPr>
            <a:fld id="{57A5B782-7DD4-48C4-BE52-27F5B65AEFCC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059832" y="5445224"/>
            <a:ext cx="3240360" cy="648072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Dal riepilogo degli oggetti si rileva che solo uno dei beni è stato restituito. L’altro, pur dissequestrato, è ancora in custodia.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668344" y="6021289"/>
            <a:ext cx="1018456" cy="432047"/>
          </a:xfrm>
        </p:spPr>
        <p:txBody>
          <a:bodyPr/>
          <a:lstStyle/>
          <a:p>
            <a:pPr>
              <a:defRPr/>
            </a:pPr>
            <a:fld id="{73500C81-08C3-4359-B1E0-5D5E8EAB3586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7424"/>
            <a:ext cx="12192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475656" y="6309320"/>
            <a:ext cx="5616624" cy="412156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Registro mod. 42 con le annotazioni delle restituzioni</a:t>
            </a:r>
          </a:p>
          <a:p>
            <a:pPr>
              <a:defRPr/>
            </a:pP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684568" y="5805264"/>
            <a:ext cx="1152128" cy="365125"/>
          </a:xfrm>
        </p:spPr>
        <p:txBody>
          <a:bodyPr/>
          <a:lstStyle/>
          <a:p>
            <a:pPr>
              <a:defRPr/>
            </a:pPr>
            <a:fld id="{D111BD27-CC3D-4580-9E73-957DE481139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939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5733257"/>
            <a:ext cx="4472136" cy="576063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Provvedimento di vendita della bicicletta emesso dal PM ed annotato su SICP nei «Provvedimenti sui beni».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036496" y="5805264"/>
            <a:ext cx="432048" cy="916213"/>
          </a:xfrm>
        </p:spPr>
        <p:txBody>
          <a:bodyPr/>
          <a:lstStyle/>
          <a:p>
            <a:pPr>
              <a:defRPr/>
            </a:pPr>
            <a:fld id="{D3EBC4E7-A147-4214-8754-E0030CD89542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Vendita per mancato ritiro o beni deperibili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7625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ART.  151 DPR 115/02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sinistra 1"/>
          <p:cNvSpPr/>
          <p:nvPr/>
        </p:nvSpPr>
        <p:spPr>
          <a:xfrm>
            <a:off x="5003800" y="4292600"/>
            <a:ext cx="1944688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Freccia a sinistra 2"/>
          <p:cNvSpPr/>
          <p:nvPr/>
        </p:nvSpPr>
        <p:spPr>
          <a:xfrm>
            <a:off x="10117139" y="4365625"/>
            <a:ext cx="19431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5373217"/>
            <a:ext cx="4832176" cy="86409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Inserire la vendita tra le movimentazioni definitive specificando motivo e tipo di vendita. E’ necessario avere registrato prima il provvedimento del magistrato che dispone la vendita.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16416" y="5733257"/>
            <a:ext cx="370384" cy="648072"/>
          </a:xfrm>
        </p:spPr>
        <p:txBody>
          <a:bodyPr/>
          <a:lstStyle/>
          <a:p>
            <a:pPr>
              <a:defRPr/>
            </a:pPr>
            <a:fld id="{5BB1AA78-96C0-449B-B5D5-D005E9E262A9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sinistra 1"/>
          <p:cNvSpPr/>
          <p:nvPr/>
        </p:nvSpPr>
        <p:spPr>
          <a:xfrm>
            <a:off x="3492501" y="5419725"/>
            <a:ext cx="2519363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RICAVO DELLA VENDITA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021289"/>
            <a:ext cx="3752056" cy="432047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VENDITA CON ESITO POSITIVO:  SI ATTIVA IL TASTO «RICAVO» per registrare la somma a FUG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16416" y="6093297"/>
            <a:ext cx="370384" cy="432047"/>
          </a:xfrm>
        </p:spPr>
        <p:txBody>
          <a:bodyPr/>
          <a:lstStyle/>
          <a:p>
            <a:pPr>
              <a:defRPr/>
            </a:pPr>
            <a:fld id="{B37D0C7F-B58F-4CB6-8F23-1314ECF8E906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in su 1"/>
          <p:cNvSpPr/>
          <p:nvPr/>
        </p:nvSpPr>
        <p:spPr>
          <a:xfrm>
            <a:off x="3492501" y="5732464"/>
            <a:ext cx="484188" cy="979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FUG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211960" y="5733256"/>
            <a:ext cx="5112568" cy="576064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</a:rPr>
              <a:t>Dopo aver premuto il tasto registra:  SI APRE AUTOMATICAMENTE IL CAMPO NELLE SOMME IN SEQUESTRO DOVE ANNOTARE GLI ESTREMI DEL VERSAMENTO A EQUITALIA DEI SOLDI RICAVATI. SI REGISTRA A FUG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684568" y="5877272"/>
            <a:ext cx="576064" cy="432048"/>
          </a:xfrm>
        </p:spPr>
        <p:txBody>
          <a:bodyPr/>
          <a:lstStyle/>
          <a:p>
            <a:pPr>
              <a:defRPr/>
            </a:pPr>
            <a:fld id="{B8B6670F-D94B-4DBE-BCC7-365B57791DCB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VENDITA DEI BENI E DESTINAZIONE DEL RICAVATO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377819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Artt.  152, 153 e 154 R.D. 115/2002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7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Le custodie in SICP</a:t>
            </a:r>
          </a:p>
        </p:txBody>
      </p:sp>
      <p:sp>
        <p:nvSpPr>
          <p:cNvPr id="583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sinistra 1"/>
          <p:cNvSpPr/>
          <p:nvPr/>
        </p:nvSpPr>
        <p:spPr>
          <a:xfrm>
            <a:off x="5364163" y="2133600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4328120" cy="36512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Scegliere il registro secondo la modalità di custodia.  Ad ogni ufficio appaiono solo i registri di loro competenza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DD17-E8C8-4D5F-883A-8A2D7FC4298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Registrazione della custodia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340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3527426" y="5402264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788024" y="5661249"/>
            <a:ext cx="4355976" cy="50405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Premendo il tasto registra si ottiene il numero del mod. 42 (o 41 o 12 </a:t>
            </a:r>
            <a:r>
              <a:rPr lang="it-IT" altLang="it-IT" b="1" dirty="0" err="1" smtClean="0"/>
              <a:t>sexies……</a:t>
            </a:r>
            <a:r>
              <a:rPr lang="it-IT" altLang="it-IT" b="1" dirty="0" smtClean="0"/>
              <a:t>.)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41773-C368-425F-AFFF-9A8FC256295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Numero registro di custodia</a:t>
            </a: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5735637" y="2205039"/>
            <a:ext cx="2736851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419872" y="6453336"/>
            <a:ext cx="4320480" cy="268140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Vedi numero registro di custodia:  in questo caso mod. 42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3CF6A-65BF-4FF9-BB17-341088D46AE6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541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4500564" y="2898775"/>
            <a:ext cx="2447925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llout con freccia a sinistra 6"/>
          <p:cNvSpPr/>
          <p:nvPr/>
        </p:nvSpPr>
        <p:spPr>
          <a:xfrm>
            <a:off x="3779839" y="5037138"/>
            <a:ext cx="91440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237313"/>
            <a:ext cx="2895600" cy="484164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Associare il bene al registro scelto e salvare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53AD-E7B8-4513-B3B9-CE7B57510A5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624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99392"/>
            <a:ext cx="1216935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5364163" y="2944814"/>
            <a:ext cx="12954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619672" y="5805265"/>
            <a:ext cx="7272808" cy="50405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Si inserisce il tipo di custodia scegliendo tra quelle proposte dalla tendina: sono presenti  le custodie compatibili con il registro mod. 42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56376" y="6021289"/>
            <a:ext cx="1872208" cy="504055"/>
          </a:xfrm>
        </p:spPr>
        <p:txBody>
          <a:bodyPr/>
          <a:lstStyle/>
          <a:p>
            <a:pPr>
              <a:defRPr/>
            </a:pPr>
            <a:fld id="{8D3FCD10-D542-4157-A1CC-142AA8168DB8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5085185"/>
            <a:ext cx="2895600" cy="50405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Sono stati inseriti 2 beni in sequestro presso terzi :  iscritti a mod. 42.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DB9B2-1C9E-41E0-9871-314C2FCBF89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1133</Words>
  <Application>Microsoft Office PowerPoint</Application>
  <PresentationFormat>Presentazione su schermo (4:3)</PresentationFormat>
  <Paragraphs>105</Paragraphs>
  <Slides>22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di Office</vt:lpstr>
      <vt:lpstr>Custodie Onerose: sintesi</vt:lpstr>
      <vt:lpstr>Vendita per mancato ritiro o beni deperibili</vt:lpstr>
      <vt:lpstr>VENDITA DEI BENI E DESTINAZIONE DEL RICAVATO</vt:lpstr>
      <vt:lpstr>Le custodie in SICP</vt:lpstr>
      <vt:lpstr>Registrazione della custodia</vt:lpstr>
      <vt:lpstr>Numero registro di custodia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Procura Repubblica Firenze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SEQUESTRO PROBATORIO</dc:title>
  <dc:creator>Xp Professional Sp2b Italiano</dc:creator>
  <cp:lastModifiedBy>Paola Ruocco</cp:lastModifiedBy>
  <cp:revision>325</cp:revision>
  <cp:lastPrinted>2016-11-22T15:07:05Z</cp:lastPrinted>
  <dcterms:created xsi:type="dcterms:W3CDTF">2010-11-03T13:13:39Z</dcterms:created>
  <dcterms:modified xsi:type="dcterms:W3CDTF">2017-05-08T15:54:49Z</dcterms:modified>
</cp:coreProperties>
</file>