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sldIdLst>
    <p:sldId id="451" r:id="rId2"/>
    <p:sldId id="518" r:id="rId3"/>
    <p:sldId id="519" r:id="rId4"/>
    <p:sldId id="520" r:id="rId5"/>
    <p:sldId id="521" r:id="rId6"/>
    <p:sldId id="522" r:id="rId7"/>
    <p:sldId id="52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676BAA-BC62-47AC-9D80-D4C0C5A19B53}" v="11" dt="2022-12-15T06:30:59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mo Di Roberto" userId="7d0274e1bb5930d2" providerId="LiveId" clId="{003BA902-F521-4FC7-B5D3-46E130556F33}"/>
    <pc:docChg chg="undo redo custSel addSld delSld modSld sldOrd">
      <pc:chgData name="Massimo Di Roberto" userId="7d0274e1bb5930d2" providerId="LiveId" clId="{003BA902-F521-4FC7-B5D3-46E130556F33}" dt="2021-09-08T10:26:57.573" v="26027" actId="1076"/>
      <pc:docMkLst>
        <pc:docMk/>
      </pc:docMkLst>
      <pc:sldChg chg="addSp modSp mod">
        <pc:chgData name="Massimo Di Roberto" userId="7d0274e1bb5930d2" providerId="LiveId" clId="{003BA902-F521-4FC7-B5D3-46E130556F33}" dt="2021-08-22T15:32:26.329" v="19" actId="1076"/>
        <pc:sldMkLst>
          <pc:docMk/>
          <pc:sldMk cId="2590999142" sldId="258"/>
        </pc:sldMkLst>
        <pc:spChg chg="mod">
          <ac:chgData name="Massimo Di Roberto" userId="7d0274e1bb5930d2" providerId="LiveId" clId="{003BA902-F521-4FC7-B5D3-46E130556F33}" dt="2021-08-22T15:30:59.617" v="3" actId="113"/>
          <ac:spMkLst>
            <pc:docMk/>
            <pc:sldMk cId="2590999142" sldId="258"/>
            <ac:spMk id="2" creationId="{5457C6D2-2146-41AD-8E2D-0D5C68F65D34}"/>
          </ac:spMkLst>
        </pc:spChg>
        <pc:spChg chg="mod">
          <ac:chgData name="Massimo Di Roberto" userId="7d0274e1bb5930d2" providerId="LiveId" clId="{003BA902-F521-4FC7-B5D3-46E130556F33}" dt="2021-08-22T15:32:17.919" v="16" actId="20577"/>
          <ac:spMkLst>
            <pc:docMk/>
            <pc:sldMk cId="2590999142" sldId="258"/>
            <ac:spMk id="3" creationId="{2F75FAC1-E0CF-4F82-B4EC-7D4207023771}"/>
          </ac:spMkLst>
        </pc:spChg>
        <pc:picChg chg="add mod">
          <ac:chgData name="Massimo Di Roberto" userId="7d0274e1bb5930d2" providerId="LiveId" clId="{003BA902-F521-4FC7-B5D3-46E130556F33}" dt="2021-08-22T15:32:26.329" v="19" actId="1076"/>
          <ac:picMkLst>
            <pc:docMk/>
            <pc:sldMk cId="2590999142" sldId="258"/>
            <ac:picMk id="7" creationId="{493069BA-B052-4CF9-A5D5-C9621BE1F7F2}"/>
          </ac:picMkLst>
        </pc:picChg>
      </pc:sldChg>
      <pc:sldChg chg="addSp modSp mod">
        <pc:chgData name="Massimo Di Roberto" userId="7d0274e1bb5930d2" providerId="LiveId" clId="{003BA902-F521-4FC7-B5D3-46E130556F33}" dt="2021-08-23T13:32:06.466" v="666" actId="20577"/>
        <pc:sldMkLst>
          <pc:docMk/>
          <pc:sldMk cId="706386706" sldId="259"/>
        </pc:sldMkLst>
        <pc:spChg chg="mod">
          <ac:chgData name="Massimo Di Roberto" userId="7d0274e1bb5930d2" providerId="LiveId" clId="{003BA902-F521-4FC7-B5D3-46E130556F33}" dt="2021-08-22T15:39:42.323" v="62" actId="113"/>
          <ac:spMkLst>
            <pc:docMk/>
            <pc:sldMk cId="706386706" sldId="259"/>
            <ac:spMk id="2" creationId="{5457C6D2-2146-41AD-8E2D-0D5C68F65D34}"/>
          </ac:spMkLst>
        </pc:spChg>
        <pc:spChg chg="mod">
          <ac:chgData name="Massimo Di Roberto" userId="7d0274e1bb5930d2" providerId="LiveId" clId="{003BA902-F521-4FC7-B5D3-46E130556F33}" dt="2021-08-23T13:32:06.466" v="666" actId="20577"/>
          <ac:spMkLst>
            <pc:docMk/>
            <pc:sldMk cId="706386706" sldId="259"/>
            <ac:spMk id="3" creationId="{2F75FAC1-E0CF-4F82-B4EC-7D4207023771}"/>
          </ac:spMkLst>
        </pc:spChg>
        <pc:cxnChg chg="add mod">
          <ac:chgData name="Massimo Di Roberto" userId="7d0274e1bb5930d2" providerId="LiveId" clId="{003BA902-F521-4FC7-B5D3-46E130556F33}" dt="2021-08-23T13:23:16.891" v="374" actId="1076"/>
          <ac:cxnSpMkLst>
            <pc:docMk/>
            <pc:sldMk cId="706386706" sldId="259"/>
            <ac:cxnSpMk id="8" creationId="{AE8DC58F-3521-4E8C-B32C-B43ADD9710CF}"/>
          </ac:cxnSpMkLst>
        </pc:cxnChg>
      </pc:sldChg>
      <pc:sldChg chg="del">
        <pc:chgData name="Massimo Di Roberto" userId="7d0274e1bb5930d2" providerId="LiveId" clId="{003BA902-F521-4FC7-B5D3-46E130556F33}" dt="2021-08-22T15:40:08.404" v="68" actId="47"/>
        <pc:sldMkLst>
          <pc:docMk/>
          <pc:sldMk cId="2357009023" sldId="260"/>
        </pc:sldMkLst>
      </pc:sldChg>
      <pc:sldChg chg="del">
        <pc:chgData name="Massimo Di Roberto" userId="7d0274e1bb5930d2" providerId="LiveId" clId="{003BA902-F521-4FC7-B5D3-46E130556F33}" dt="2021-08-22T15:40:10.443" v="69" actId="47"/>
        <pc:sldMkLst>
          <pc:docMk/>
          <pc:sldMk cId="1573182426" sldId="261"/>
        </pc:sldMkLst>
      </pc:sldChg>
      <pc:sldChg chg="addSp modSp mod">
        <pc:chgData name="Massimo Di Roberto" userId="7d0274e1bb5930d2" providerId="LiveId" clId="{003BA902-F521-4FC7-B5D3-46E130556F33}" dt="2021-08-23T15:21:08.202" v="3822" actId="20577"/>
        <pc:sldMkLst>
          <pc:docMk/>
          <pc:sldMk cId="1531996922" sldId="262"/>
        </pc:sldMkLst>
        <pc:spChg chg="mod">
          <ac:chgData name="Massimo Di Roberto" userId="7d0274e1bb5930d2" providerId="LiveId" clId="{003BA902-F521-4FC7-B5D3-46E130556F33}" dt="2021-08-22T15:41:11.084" v="85" actId="113"/>
          <ac:spMkLst>
            <pc:docMk/>
            <pc:sldMk cId="1531996922" sldId="262"/>
            <ac:spMk id="2" creationId="{5457C6D2-2146-41AD-8E2D-0D5C68F65D34}"/>
          </ac:spMkLst>
        </pc:spChg>
        <pc:spChg chg="mod">
          <ac:chgData name="Massimo Di Roberto" userId="7d0274e1bb5930d2" providerId="LiveId" clId="{003BA902-F521-4FC7-B5D3-46E130556F33}" dt="2021-08-23T15:21:08.202" v="3822" actId="20577"/>
          <ac:spMkLst>
            <pc:docMk/>
            <pc:sldMk cId="1531996922" sldId="262"/>
            <ac:spMk id="3" creationId="{2F75FAC1-E0CF-4F82-B4EC-7D4207023771}"/>
          </ac:spMkLst>
        </pc:spChg>
        <pc:spChg chg="add">
          <ac:chgData name="Massimo Di Roberto" userId="7d0274e1bb5930d2" providerId="LiveId" clId="{003BA902-F521-4FC7-B5D3-46E130556F33}" dt="2021-08-23T15:13:55.666" v="3504" actId="11529"/>
          <ac:spMkLst>
            <pc:docMk/>
            <pc:sldMk cId="1531996922" sldId="262"/>
            <ac:spMk id="7" creationId="{96B6A3DB-0E60-41BC-8113-94BD993E6137}"/>
          </ac:spMkLst>
        </pc:spChg>
      </pc:sldChg>
      <pc:sldChg chg="addSp modSp add mod">
        <pc:chgData name="Massimo Di Roberto" userId="7d0274e1bb5930d2" providerId="LiveId" clId="{003BA902-F521-4FC7-B5D3-46E130556F33}" dt="2021-08-22T15:33:30.547" v="29" actId="1076"/>
        <pc:sldMkLst>
          <pc:docMk/>
          <pc:sldMk cId="756325346" sldId="263"/>
        </pc:sldMkLst>
        <pc:spChg chg="mod">
          <ac:chgData name="Massimo Di Roberto" userId="7d0274e1bb5930d2" providerId="LiveId" clId="{003BA902-F521-4FC7-B5D3-46E130556F33}" dt="2021-08-22T15:33:26.481" v="27" actId="14100"/>
          <ac:spMkLst>
            <pc:docMk/>
            <pc:sldMk cId="756325346" sldId="263"/>
            <ac:spMk id="3" creationId="{2F75FAC1-E0CF-4F82-B4EC-7D4207023771}"/>
          </ac:spMkLst>
        </pc:spChg>
        <pc:picChg chg="add mod">
          <ac:chgData name="Massimo Di Roberto" userId="7d0274e1bb5930d2" providerId="LiveId" clId="{003BA902-F521-4FC7-B5D3-46E130556F33}" dt="2021-08-22T15:33:30.547" v="29" actId="1076"/>
          <ac:picMkLst>
            <pc:docMk/>
            <pc:sldMk cId="756325346" sldId="263"/>
            <ac:picMk id="7" creationId="{2173E483-0C70-423A-8133-A95CEABC76D3}"/>
          </ac:picMkLst>
        </pc:picChg>
      </pc:sldChg>
      <pc:sldChg chg="modSp add mod">
        <pc:chgData name="Massimo Di Roberto" userId="7d0274e1bb5930d2" providerId="LiveId" clId="{003BA902-F521-4FC7-B5D3-46E130556F33}" dt="2021-08-22T15:33:53.263" v="31" actId="207"/>
        <pc:sldMkLst>
          <pc:docMk/>
          <pc:sldMk cId="3951812232" sldId="264"/>
        </pc:sldMkLst>
        <pc:spChg chg="mod">
          <ac:chgData name="Massimo Di Roberto" userId="7d0274e1bb5930d2" providerId="LiveId" clId="{003BA902-F521-4FC7-B5D3-46E130556F33}" dt="2021-08-22T15:33:53.263" v="31" actId="207"/>
          <ac:spMkLst>
            <pc:docMk/>
            <pc:sldMk cId="3951812232" sldId="264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8-22T15:34:59.569" v="40" actId="27636"/>
        <pc:sldMkLst>
          <pc:docMk/>
          <pc:sldMk cId="2515425265" sldId="265"/>
        </pc:sldMkLst>
        <pc:spChg chg="mod">
          <ac:chgData name="Massimo Di Roberto" userId="7d0274e1bb5930d2" providerId="LiveId" clId="{003BA902-F521-4FC7-B5D3-46E130556F33}" dt="2021-08-22T15:34:59.569" v="40" actId="27636"/>
          <ac:spMkLst>
            <pc:docMk/>
            <pc:sldMk cId="2515425265" sldId="265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8-22T15:34:23.975" v="33"/>
          <ac:spMkLst>
            <pc:docMk/>
            <pc:sldMk cId="2515425265" sldId="265"/>
            <ac:spMk id="7" creationId="{CC260BAD-9C1B-412F-B098-EE2D83C32984}"/>
          </ac:spMkLst>
        </pc:spChg>
        <pc:picChg chg="add mod">
          <ac:chgData name="Massimo Di Roberto" userId="7d0274e1bb5930d2" providerId="LiveId" clId="{003BA902-F521-4FC7-B5D3-46E130556F33}" dt="2021-08-22T15:34:55.955" v="38" actId="1076"/>
          <ac:picMkLst>
            <pc:docMk/>
            <pc:sldMk cId="2515425265" sldId="265"/>
            <ac:picMk id="8" creationId="{C4342269-5A8D-4B96-8DCD-2832FD227B20}"/>
          </ac:picMkLst>
        </pc:picChg>
      </pc:sldChg>
      <pc:sldChg chg="addSp modSp add mod">
        <pc:chgData name="Massimo Di Roberto" userId="7d0274e1bb5930d2" providerId="LiveId" clId="{003BA902-F521-4FC7-B5D3-46E130556F33}" dt="2021-08-22T15:36:20.672" v="46" actId="1076"/>
        <pc:sldMkLst>
          <pc:docMk/>
          <pc:sldMk cId="29245020" sldId="266"/>
        </pc:sldMkLst>
        <pc:spChg chg="mod">
          <ac:chgData name="Massimo Di Roberto" userId="7d0274e1bb5930d2" providerId="LiveId" clId="{003BA902-F521-4FC7-B5D3-46E130556F33}" dt="2021-08-22T15:35:56.768" v="43" actId="255"/>
          <ac:spMkLst>
            <pc:docMk/>
            <pc:sldMk cId="29245020" sldId="266"/>
            <ac:spMk id="3" creationId="{2F75FAC1-E0CF-4F82-B4EC-7D4207023771}"/>
          </ac:spMkLst>
        </pc:spChg>
        <pc:picChg chg="add mod">
          <ac:chgData name="Massimo Di Roberto" userId="7d0274e1bb5930d2" providerId="LiveId" clId="{003BA902-F521-4FC7-B5D3-46E130556F33}" dt="2021-08-22T15:36:08.689" v="44"/>
          <ac:picMkLst>
            <pc:docMk/>
            <pc:sldMk cId="29245020" sldId="266"/>
            <ac:picMk id="7" creationId="{9979737F-AA7B-4208-B008-C022389F6AAB}"/>
          </ac:picMkLst>
        </pc:picChg>
        <pc:picChg chg="add mod">
          <ac:chgData name="Massimo Di Roberto" userId="7d0274e1bb5930d2" providerId="LiveId" clId="{003BA902-F521-4FC7-B5D3-46E130556F33}" dt="2021-08-22T15:36:20.672" v="46" actId="1076"/>
          <ac:picMkLst>
            <pc:docMk/>
            <pc:sldMk cId="29245020" sldId="266"/>
            <ac:picMk id="8" creationId="{E6E3FB65-E3CA-47A2-993E-ACF32D8089C7}"/>
          </ac:picMkLst>
        </pc:picChg>
      </pc:sldChg>
      <pc:sldChg chg="addSp modSp add mod">
        <pc:chgData name="Massimo Di Roberto" userId="7d0274e1bb5930d2" providerId="LiveId" clId="{003BA902-F521-4FC7-B5D3-46E130556F33}" dt="2021-08-22T15:38:39.123" v="56" actId="1076"/>
        <pc:sldMkLst>
          <pc:docMk/>
          <pc:sldMk cId="2201352901" sldId="267"/>
        </pc:sldMkLst>
        <pc:spChg chg="mod">
          <ac:chgData name="Massimo Di Roberto" userId="7d0274e1bb5930d2" providerId="LiveId" clId="{003BA902-F521-4FC7-B5D3-46E130556F33}" dt="2021-08-22T15:38:18.641" v="54" actId="255"/>
          <ac:spMkLst>
            <pc:docMk/>
            <pc:sldMk cId="2201352901" sldId="267"/>
            <ac:spMk id="3" creationId="{2F75FAC1-E0CF-4F82-B4EC-7D4207023771}"/>
          </ac:spMkLst>
        </pc:spChg>
        <pc:picChg chg="add mod">
          <ac:chgData name="Massimo Di Roberto" userId="7d0274e1bb5930d2" providerId="LiveId" clId="{003BA902-F521-4FC7-B5D3-46E130556F33}" dt="2021-08-22T15:38:39.123" v="56" actId="1076"/>
          <ac:picMkLst>
            <pc:docMk/>
            <pc:sldMk cId="2201352901" sldId="267"/>
            <ac:picMk id="7" creationId="{1B202E8D-E9B5-4B29-8387-6313F7358444}"/>
          </ac:picMkLst>
        </pc:picChg>
      </pc:sldChg>
      <pc:sldChg chg="addSp modSp add mod">
        <pc:chgData name="Massimo Di Roberto" userId="7d0274e1bb5930d2" providerId="LiveId" clId="{003BA902-F521-4FC7-B5D3-46E130556F33}" dt="2021-08-22T15:37:47.581" v="51" actId="1076"/>
        <pc:sldMkLst>
          <pc:docMk/>
          <pc:sldMk cId="1569140945" sldId="268"/>
        </pc:sldMkLst>
        <pc:spChg chg="mod">
          <ac:chgData name="Massimo Di Roberto" userId="7d0274e1bb5930d2" providerId="LiveId" clId="{003BA902-F521-4FC7-B5D3-46E130556F33}" dt="2021-08-22T15:37:34.814" v="49" actId="255"/>
          <ac:spMkLst>
            <pc:docMk/>
            <pc:sldMk cId="1569140945" sldId="268"/>
            <ac:spMk id="3" creationId="{2F75FAC1-E0CF-4F82-B4EC-7D4207023771}"/>
          </ac:spMkLst>
        </pc:spChg>
        <pc:picChg chg="add mod">
          <ac:chgData name="Massimo Di Roberto" userId="7d0274e1bb5930d2" providerId="LiveId" clId="{003BA902-F521-4FC7-B5D3-46E130556F33}" dt="2021-08-22T15:37:47.581" v="51" actId="1076"/>
          <ac:picMkLst>
            <pc:docMk/>
            <pc:sldMk cId="1569140945" sldId="268"/>
            <ac:picMk id="7" creationId="{9EEEFF28-BC0C-48D0-B586-D49DC6B7D37D}"/>
          </ac:picMkLst>
        </pc:picChg>
      </pc:sldChg>
      <pc:sldChg chg="add del">
        <pc:chgData name="Massimo Di Roberto" userId="7d0274e1bb5930d2" providerId="LiveId" clId="{003BA902-F521-4FC7-B5D3-46E130556F33}" dt="2021-08-22T15:38:54.006" v="57" actId="2696"/>
        <pc:sldMkLst>
          <pc:docMk/>
          <pc:sldMk cId="1632440703" sldId="269"/>
        </pc:sldMkLst>
      </pc:sldChg>
      <pc:sldChg chg="addSp delSp modSp add mod">
        <pc:chgData name="Massimo Di Roberto" userId="7d0274e1bb5930d2" providerId="LiveId" clId="{003BA902-F521-4FC7-B5D3-46E130556F33}" dt="2021-08-23T13:40:30.187" v="943" actId="1076"/>
        <pc:sldMkLst>
          <pc:docMk/>
          <pc:sldMk cId="4105820099" sldId="269"/>
        </pc:sldMkLst>
        <pc:spChg chg="mod">
          <ac:chgData name="Massimo Di Roberto" userId="7d0274e1bb5930d2" providerId="LiveId" clId="{003BA902-F521-4FC7-B5D3-46E130556F33}" dt="2021-08-23T13:38:59.893" v="891"/>
          <ac:spMkLst>
            <pc:docMk/>
            <pc:sldMk cId="4105820099" sldId="269"/>
            <ac:spMk id="3" creationId="{2F75FAC1-E0CF-4F82-B4EC-7D4207023771}"/>
          </ac:spMkLst>
        </pc:spChg>
        <pc:spChg chg="add">
          <ac:chgData name="Massimo Di Roberto" userId="7d0274e1bb5930d2" providerId="LiveId" clId="{003BA902-F521-4FC7-B5D3-46E130556F33}" dt="2021-08-23T13:34:24.222" v="719" actId="11529"/>
          <ac:spMkLst>
            <pc:docMk/>
            <pc:sldMk cId="4105820099" sldId="269"/>
            <ac:spMk id="7" creationId="{A04936CC-F762-4CE4-B3FB-14356DB71B0C}"/>
          </ac:spMkLst>
        </pc:spChg>
        <pc:spChg chg="add del mod">
          <ac:chgData name="Massimo Di Roberto" userId="7d0274e1bb5930d2" providerId="LiveId" clId="{003BA902-F521-4FC7-B5D3-46E130556F33}" dt="2021-08-23T13:37:22.249" v="873" actId="767"/>
          <ac:spMkLst>
            <pc:docMk/>
            <pc:sldMk cId="4105820099" sldId="269"/>
            <ac:spMk id="13" creationId="{7F7CCBE1-A7FD-45A2-90DB-F1532922DB7E}"/>
          </ac:spMkLst>
        </pc:spChg>
        <pc:spChg chg="add del mod">
          <ac:chgData name="Massimo Di Roberto" userId="7d0274e1bb5930d2" providerId="LiveId" clId="{003BA902-F521-4FC7-B5D3-46E130556F33}" dt="2021-08-23T13:37:39.149" v="876" actId="767"/>
          <ac:spMkLst>
            <pc:docMk/>
            <pc:sldMk cId="4105820099" sldId="269"/>
            <ac:spMk id="14" creationId="{DFDBC2F4-4327-4A92-8AC1-426303F4AD73}"/>
          </ac:spMkLst>
        </pc:spChg>
        <pc:spChg chg="add mod">
          <ac:chgData name="Massimo Di Roberto" userId="7d0274e1bb5930d2" providerId="LiveId" clId="{003BA902-F521-4FC7-B5D3-46E130556F33}" dt="2021-08-23T13:38:40.680" v="888" actId="14100"/>
          <ac:spMkLst>
            <pc:docMk/>
            <pc:sldMk cId="4105820099" sldId="269"/>
            <ac:spMk id="15" creationId="{0CBA8ECE-703A-4DFD-A29D-0F284DA6F6BD}"/>
          </ac:spMkLst>
        </pc:spChg>
        <pc:spChg chg="add del mod">
          <ac:chgData name="Massimo Di Roberto" userId="7d0274e1bb5930d2" providerId="LiveId" clId="{003BA902-F521-4FC7-B5D3-46E130556F33}" dt="2021-08-23T13:37:55.274" v="880" actId="767"/>
          <ac:spMkLst>
            <pc:docMk/>
            <pc:sldMk cId="4105820099" sldId="269"/>
            <ac:spMk id="16" creationId="{B03FC07C-9D83-43CE-85A3-404C4B460E0B}"/>
          </ac:spMkLst>
        </pc:spChg>
        <pc:spChg chg="add del mod">
          <ac:chgData name="Massimo Di Roberto" userId="7d0274e1bb5930d2" providerId="LiveId" clId="{003BA902-F521-4FC7-B5D3-46E130556F33}" dt="2021-08-23T13:38:10.422" v="883" actId="767"/>
          <ac:spMkLst>
            <pc:docMk/>
            <pc:sldMk cId="4105820099" sldId="269"/>
            <ac:spMk id="17" creationId="{959E98F6-2444-4A4A-AE1D-6A10DF7F6FA5}"/>
          </ac:spMkLst>
        </pc:spChg>
        <pc:spChg chg="add mod">
          <ac:chgData name="Massimo Di Roberto" userId="7d0274e1bb5930d2" providerId="LiveId" clId="{003BA902-F521-4FC7-B5D3-46E130556F33}" dt="2021-08-23T13:40:30.187" v="943" actId="1076"/>
          <ac:spMkLst>
            <pc:docMk/>
            <pc:sldMk cId="4105820099" sldId="269"/>
            <ac:spMk id="18" creationId="{C9D829EB-053D-4CAD-A28E-4C4978086702}"/>
          </ac:spMkLst>
        </pc:spChg>
        <pc:cxnChg chg="add mod">
          <ac:chgData name="Massimo Di Roberto" userId="7d0274e1bb5930d2" providerId="LiveId" clId="{003BA902-F521-4FC7-B5D3-46E130556F33}" dt="2021-08-23T13:36:11.263" v="830" actId="1076"/>
          <ac:cxnSpMkLst>
            <pc:docMk/>
            <pc:sldMk cId="4105820099" sldId="269"/>
            <ac:cxnSpMk id="9" creationId="{A6CCD7E5-FCFC-402B-AC75-4EC27D416B47}"/>
          </ac:cxnSpMkLst>
        </pc:cxnChg>
        <pc:cxnChg chg="add">
          <ac:chgData name="Massimo Di Roberto" userId="7d0274e1bb5930d2" providerId="LiveId" clId="{003BA902-F521-4FC7-B5D3-46E130556F33}" dt="2021-08-23T13:35:57.696" v="825" actId="11529"/>
          <ac:cxnSpMkLst>
            <pc:docMk/>
            <pc:sldMk cId="4105820099" sldId="269"/>
            <ac:cxnSpMk id="11" creationId="{A0CDF6F2-D78E-488A-BBFE-A967DCB7148F}"/>
          </ac:cxnSpMkLst>
        </pc:cxnChg>
      </pc:sldChg>
      <pc:sldChg chg="modSp add mod">
        <pc:chgData name="Massimo Di Roberto" userId="7d0274e1bb5930d2" providerId="LiveId" clId="{003BA902-F521-4FC7-B5D3-46E130556F33}" dt="2021-08-23T13:45:18.749" v="1121" actId="20577"/>
        <pc:sldMkLst>
          <pc:docMk/>
          <pc:sldMk cId="1439664191" sldId="270"/>
        </pc:sldMkLst>
        <pc:spChg chg="mod">
          <ac:chgData name="Massimo Di Roberto" userId="7d0274e1bb5930d2" providerId="LiveId" clId="{003BA902-F521-4FC7-B5D3-46E130556F33}" dt="2021-08-23T13:45:18.749" v="1121" actId="20577"/>
          <ac:spMkLst>
            <pc:docMk/>
            <pc:sldMk cId="1439664191" sldId="270"/>
            <ac:spMk id="3" creationId="{2F75FAC1-E0CF-4F82-B4EC-7D4207023771}"/>
          </ac:spMkLst>
        </pc:spChg>
      </pc:sldChg>
      <pc:sldChg chg="add del">
        <pc:chgData name="Massimo Di Roberto" userId="7d0274e1bb5930d2" providerId="LiveId" clId="{003BA902-F521-4FC7-B5D3-46E130556F33}" dt="2021-08-22T15:38:55.211" v="58" actId="2696"/>
        <pc:sldMkLst>
          <pc:docMk/>
          <pc:sldMk cId="3229747367" sldId="270"/>
        </pc:sldMkLst>
      </pc:sldChg>
      <pc:sldChg chg="addSp modSp add mod">
        <pc:chgData name="Massimo Di Roberto" userId="7d0274e1bb5930d2" providerId="LiveId" clId="{003BA902-F521-4FC7-B5D3-46E130556F33}" dt="2021-08-23T13:56:22.964" v="1583" actId="20577"/>
        <pc:sldMkLst>
          <pc:docMk/>
          <pc:sldMk cId="3178265090" sldId="271"/>
        </pc:sldMkLst>
        <pc:spChg chg="mod">
          <ac:chgData name="Massimo Di Roberto" userId="7d0274e1bb5930d2" providerId="LiveId" clId="{003BA902-F521-4FC7-B5D3-46E130556F33}" dt="2021-08-23T13:56:22.964" v="1583" actId="20577"/>
          <ac:spMkLst>
            <pc:docMk/>
            <pc:sldMk cId="3178265090" sldId="271"/>
            <ac:spMk id="3" creationId="{2F75FAC1-E0CF-4F82-B4EC-7D4207023771}"/>
          </ac:spMkLst>
        </pc:spChg>
        <pc:spChg chg="add">
          <ac:chgData name="Massimo Di Roberto" userId="7d0274e1bb5930d2" providerId="LiveId" clId="{003BA902-F521-4FC7-B5D3-46E130556F33}" dt="2021-08-23T13:55:03.188" v="1506" actId="11529"/>
          <ac:spMkLst>
            <pc:docMk/>
            <pc:sldMk cId="3178265090" sldId="271"/>
            <ac:spMk id="9" creationId="{03F529BA-EF94-483B-97F1-1A23AFFD8037}"/>
          </ac:spMkLst>
        </pc:spChg>
        <pc:cxnChg chg="add mod">
          <ac:chgData name="Massimo Di Roberto" userId="7d0274e1bb5930d2" providerId="LiveId" clId="{003BA902-F521-4FC7-B5D3-46E130556F33}" dt="2021-08-23T13:48:28.538" v="1172" actId="13822"/>
          <ac:cxnSpMkLst>
            <pc:docMk/>
            <pc:sldMk cId="3178265090" sldId="271"/>
            <ac:cxnSpMk id="8" creationId="{3C4DA6DE-DE49-4538-8657-EB5EB563F4D0}"/>
          </ac:cxnSpMkLst>
        </pc:cxnChg>
      </pc:sldChg>
      <pc:sldChg chg="modSp add mod">
        <pc:chgData name="Massimo Di Roberto" userId="7d0274e1bb5930d2" providerId="LiveId" clId="{003BA902-F521-4FC7-B5D3-46E130556F33}" dt="2021-08-23T14:01:25.684" v="1881" actId="20577"/>
        <pc:sldMkLst>
          <pc:docMk/>
          <pc:sldMk cId="2607203350" sldId="272"/>
        </pc:sldMkLst>
        <pc:spChg chg="mod">
          <ac:chgData name="Massimo Di Roberto" userId="7d0274e1bb5930d2" providerId="LiveId" clId="{003BA902-F521-4FC7-B5D3-46E130556F33}" dt="2021-08-23T14:01:25.684" v="1881" actId="20577"/>
          <ac:spMkLst>
            <pc:docMk/>
            <pc:sldMk cId="2607203350" sldId="272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8-23T14:31:21.517" v="2282" actId="313"/>
        <pc:sldMkLst>
          <pc:docMk/>
          <pc:sldMk cId="1788701423" sldId="273"/>
        </pc:sldMkLst>
        <pc:spChg chg="mod">
          <ac:chgData name="Massimo Di Roberto" userId="7d0274e1bb5930d2" providerId="LiveId" clId="{003BA902-F521-4FC7-B5D3-46E130556F33}" dt="2021-08-23T14:31:21.517" v="2282" actId="313"/>
          <ac:spMkLst>
            <pc:docMk/>
            <pc:sldMk cId="1788701423" sldId="273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3T14:29:38.503" v="2164" actId="14100"/>
          <ac:spMkLst>
            <pc:docMk/>
            <pc:sldMk cId="1788701423" sldId="273"/>
            <ac:spMk id="9" creationId="{AA523C2D-FB19-4440-830C-F7DC232B6FDA}"/>
          </ac:spMkLst>
        </pc:spChg>
        <pc:cxnChg chg="add del">
          <ac:chgData name="Massimo Di Roberto" userId="7d0274e1bb5930d2" providerId="LiveId" clId="{003BA902-F521-4FC7-B5D3-46E130556F33}" dt="2021-08-23T14:29:26.383" v="2161" actId="11529"/>
          <ac:cxnSpMkLst>
            <pc:docMk/>
            <pc:sldMk cId="1788701423" sldId="273"/>
            <ac:cxnSpMk id="8" creationId="{7E3C35AF-1980-46D6-A974-EBEB84063434}"/>
          </ac:cxnSpMkLst>
        </pc:cxnChg>
      </pc:sldChg>
      <pc:sldChg chg="addSp delSp modSp add mod">
        <pc:chgData name="Massimo Di Roberto" userId="7d0274e1bb5930d2" providerId="LiveId" clId="{003BA902-F521-4FC7-B5D3-46E130556F33}" dt="2021-08-23T14:36:23.019" v="2667" actId="20577"/>
        <pc:sldMkLst>
          <pc:docMk/>
          <pc:sldMk cId="2270073892" sldId="274"/>
        </pc:sldMkLst>
        <pc:spChg chg="mod">
          <ac:chgData name="Massimo Di Roberto" userId="7d0274e1bb5930d2" providerId="LiveId" clId="{003BA902-F521-4FC7-B5D3-46E130556F33}" dt="2021-08-23T14:36:23.019" v="2667" actId="20577"/>
          <ac:spMkLst>
            <pc:docMk/>
            <pc:sldMk cId="2270073892" sldId="274"/>
            <ac:spMk id="3" creationId="{2F75FAC1-E0CF-4F82-B4EC-7D4207023771}"/>
          </ac:spMkLst>
        </pc:spChg>
        <pc:cxnChg chg="add mod">
          <ac:chgData name="Massimo Di Roberto" userId="7d0274e1bb5930d2" providerId="LiveId" clId="{003BA902-F521-4FC7-B5D3-46E130556F33}" dt="2021-08-23T14:32:51.972" v="2310" actId="1076"/>
          <ac:cxnSpMkLst>
            <pc:docMk/>
            <pc:sldMk cId="2270073892" sldId="274"/>
            <ac:cxnSpMk id="8" creationId="{F0456089-F936-4249-9DE6-D50DB7FFFE39}"/>
          </ac:cxnSpMkLst>
        </pc:cxnChg>
        <pc:cxnChg chg="add del">
          <ac:chgData name="Massimo Di Roberto" userId="7d0274e1bb5930d2" providerId="LiveId" clId="{003BA902-F521-4FC7-B5D3-46E130556F33}" dt="2021-08-23T14:32:48.158" v="2309" actId="11529"/>
          <ac:cxnSpMkLst>
            <pc:docMk/>
            <pc:sldMk cId="2270073892" sldId="274"/>
            <ac:cxnSpMk id="10" creationId="{2879901D-BC75-42F8-A609-ED5D1BA76530}"/>
          </ac:cxnSpMkLst>
        </pc:cxnChg>
        <pc:cxnChg chg="add mod">
          <ac:chgData name="Massimo Di Roberto" userId="7d0274e1bb5930d2" providerId="LiveId" clId="{003BA902-F521-4FC7-B5D3-46E130556F33}" dt="2021-08-23T14:32:59.760" v="2312" actId="14100"/>
          <ac:cxnSpMkLst>
            <pc:docMk/>
            <pc:sldMk cId="2270073892" sldId="274"/>
            <ac:cxnSpMk id="12" creationId="{DE31E7D6-5C0C-4DD2-8A25-5FBA7699D3E0}"/>
          </ac:cxnSpMkLst>
        </pc:cxnChg>
      </pc:sldChg>
      <pc:sldChg chg="addSp delSp modSp add mod">
        <pc:chgData name="Massimo Di Roberto" userId="7d0274e1bb5930d2" providerId="LiveId" clId="{003BA902-F521-4FC7-B5D3-46E130556F33}" dt="2021-08-23T14:43:52.240" v="2975" actId="1076"/>
        <pc:sldMkLst>
          <pc:docMk/>
          <pc:sldMk cId="755981511" sldId="275"/>
        </pc:sldMkLst>
        <pc:spChg chg="mod">
          <ac:chgData name="Massimo Di Roberto" userId="7d0274e1bb5930d2" providerId="LiveId" clId="{003BA902-F521-4FC7-B5D3-46E130556F33}" dt="2021-08-23T14:43:45.804" v="2973" actId="20577"/>
          <ac:spMkLst>
            <pc:docMk/>
            <pc:sldMk cId="755981511" sldId="275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8-23T14:43:34.127" v="2954"/>
          <ac:spMkLst>
            <pc:docMk/>
            <pc:sldMk cId="755981511" sldId="275"/>
            <ac:spMk id="12" creationId="{CC6ACED8-1B32-4EFF-92CE-967FA8AB7ACB}"/>
          </ac:spMkLst>
        </pc:spChg>
        <pc:spChg chg="add del mod">
          <ac:chgData name="Massimo Di Roberto" userId="7d0274e1bb5930d2" providerId="LiveId" clId="{003BA902-F521-4FC7-B5D3-46E130556F33}" dt="2021-08-23T14:43:34.127" v="2956"/>
          <ac:spMkLst>
            <pc:docMk/>
            <pc:sldMk cId="755981511" sldId="275"/>
            <ac:spMk id="13" creationId="{DF1B662E-EDE9-4A65-9390-FEA5D9090815}"/>
          </ac:spMkLst>
        </pc:spChg>
        <pc:spChg chg="add del mod">
          <ac:chgData name="Massimo Di Roberto" userId="7d0274e1bb5930d2" providerId="LiveId" clId="{003BA902-F521-4FC7-B5D3-46E130556F33}" dt="2021-08-23T14:43:34.127" v="2958"/>
          <ac:spMkLst>
            <pc:docMk/>
            <pc:sldMk cId="755981511" sldId="275"/>
            <ac:spMk id="14" creationId="{95CD5243-04FB-4779-9C85-C1D0397F3AAE}"/>
          </ac:spMkLst>
        </pc:spChg>
        <pc:spChg chg="add mod">
          <ac:chgData name="Massimo Di Roberto" userId="7d0274e1bb5930d2" providerId="LiveId" clId="{003BA902-F521-4FC7-B5D3-46E130556F33}" dt="2021-08-23T14:43:37.960" v="2959" actId="1076"/>
          <ac:spMkLst>
            <pc:docMk/>
            <pc:sldMk cId="755981511" sldId="275"/>
            <ac:spMk id="15" creationId="{C87E4131-1A4C-444B-B131-69968D6F7092}"/>
          </ac:spMkLst>
        </pc:spChg>
        <pc:spChg chg="add mod">
          <ac:chgData name="Massimo Di Roberto" userId="7d0274e1bb5930d2" providerId="LiveId" clId="{003BA902-F521-4FC7-B5D3-46E130556F33}" dt="2021-08-23T14:42:59.301" v="2946" actId="14100"/>
          <ac:spMkLst>
            <pc:docMk/>
            <pc:sldMk cId="755981511" sldId="275"/>
            <ac:spMk id="16" creationId="{45D04E49-4A59-4B78-ADB9-568C99C3C1F6}"/>
          </ac:spMkLst>
        </pc:spChg>
        <pc:cxnChg chg="add mod">
          <ac:chgData name="Massimo Di Roberto" userId="7d0274e1bb5930d2" providerId="LiveId" clId="{003BA902-F521-4FC7-B5D3-46E130556F33}" dt="2021-08-23T14:43:47.824" v="2974" actId="1076"/>
          <ac:cxnSpMkLst>
            <pc:docMk/>
            <pc:sldMk cId="755981511" sldId="275"/>
            <ac:cxnSpMk id="8" creationId="{0C3AF415-4328-400E-9424-170FA6BA43FB}"/>
          </ac:cxnSpMkLst>
        </pc:cxnChg>
        <pc:cxnChg chg="add mod">
          <ac:chgData name="Massimo Di Roberto" userId="7d0274e1bb5930d2" providerId="LiveId" clId="{003BA902-F521-4FC7-B5D3-46E130556F33}" dt="2021-08-23T14:43:52.240" v="2975" actId="1076"/>
          <ac:cxnSpMkLst>
            <pc:docMk/>
            <pc:sldMk cId="755981511" sldId="275"/>
            <ac:cxnSpMk id="10" creationId="{5F7B4E1E-3733-424C-8542-D8B96F7ADBAE}"/>
          </ac:cxnSpMkLst>
        </pc:cxnChg>
      </pc:sldChg>
      <pc:sldChg chg="addSp modSp add mod">
        <pc:chgData name="Massimo Di Roberto" userId="7d0274e1bb5930d2" providerId="LiveId" clId="{003BA902-F521-4FC7-B5D3-46E130556F33}" dt="2021-08-23T14:47:30.205" v="3097" actId="20577"/>
        <pc:sldMkLst>
          <pc:docMk/>
          <pc:sldMk cId="3893859476" sldId="276"/>
        </pc:sldMkLst>
        <pc:spChg chg="mod">
          <ac:chgData name="Massimo Di Roberto" userId="7d0274e1bb5930d2" providerId="LiveId" clId="{003BA902-F521-4FC7-B5D3-46E130556F33}" dt="2021-08-23T14:47:30.205" v="3097" actId="20577"/>
          <ac:spMkLst>
            <pc:docMk/>
            <pc:sldMk cId="3893859476" sldId="276"/>
            <ac:spMk id="3" creationId="{2F75FAC1-E0CF-4F82-B4EC-7D4207023771}"/>
          </ac:spMkLst>
        </pc:spChg>
        <pc:spChg chg="add">
          <ac:chgData name="Massimo Di Roberto" userId="7d0274e1bb5930d2" providerId="LiveId" clId="{003BA902-F521-4FC7-B5D3-46E130556F33}" dt="2021-08-23T14:45:26.032" v="2999" actId="11529"/>
          <ac:spMkLst>
            <pc:docMk/>
            <pc:sldMk cId="3893859476" sldId="276"/>
            <ac:spMk id="7" creationId="{52B33319-D09E-4AE9-9A04-A90E50491A8F}"/>
          </ac:spMkLst>
        </pc:spChg>
      </pc:sldChg>
      <pc:sldChg chg="modSp add mod">
        <pc:chgData name="Massimo Di Roberto" userId="7d0274e1bb5930d2" providerId="LiveId" clId="{003BA902-F521-4FC7-B5D3-46E130556F33}" dt="2021-08-23T14:55:02.705" v="3471" actId="20577"/>
        <pc:sldMkLst>
          <pc:docMk/>
          <pc:sldMk cId="460361809" sldId="277"/>
        </pc:sldMkLst>
        <pc:spChg chg="mod">
          <ac:chgData name="Massimo Di Roberto" userId="7d0274e1bb5930d2" providerId="LiveId" clId="{003BA902-F521-4FC7-B5D3-46E130556F33}" dt="2021-08-23T14:55:02.705" v="3471" actId="20577"/>
          <ac:spMkLst>
            <pc:docMk/>
            <pc:sldMk cId="460361809" sldId="277"/>
            <ac:spMk id="3" creationId="{2F75FAC1-E0CF-4F82-B4EC-7D4207023771}"/>
          </ac:spMkLst>
        </pc:spChg>
      </pc:sldChg>
      <pc:sldChg chg="add del">
        <pc:chgData name="Massimo Di Roberto" userId="7d0274e1bb5930d2" providerId="LiveId" clId="{003BA902-F521-4FC7-B5D3-46E130556F33}" dt="2021-08-23T14:55:16.571" v="3472" actId="2696"/>
        <pc:sldMkLst>
          <pc:docMk/>
          <pc:sldMk cId="3961234931" sldId="278"/>
        </pc:sldMkLst>
      </pc:sldChg>
      <pc:sldChg chg="add del">
        <pc:chgData name="Massimo Di Roberto" userId="7d0274e1bb5930d2" providerId="LiveId" clId="{003BA902-F521-4FC7-B5D3-46E130556F33}" dt="2021-08-23T14:55:18.090" v="3473" actId="2696"/>
        <pc:sldMkLst>
          <pc:docMk/>
          <pc:sldMk cId="3384320395" sldId="279"/>
        </pc:sldMkLst>
      </pc:sldChg>
      <pc:sldChg chg="add del">
        <pc:chgData name="Massimo Di Roberto" userId="7d0274e1bb5930d2" providerId="LiveId" clId="{003BA902-F521-4FC7-B5D3-46E130556F33}" dt="2021-08-23T14:55:19.054" v="3474" actId="2696"/>
        <pc:sldMkLst>
          <pc:docMk/>
          <pc:sldMk cId="538475388" sldId="280"/>
        </pc:sldMkLst>
      </pc:sldChg>
      <pc:sldChg chg="addSp delSp modSp add mod">
        <pc:chgData name="Massimo Di Roberto" userId="7d0274e1bb5930d2" providerId="LiveId" clId="{003BA902-F521-4FC7-B5D3-46E130556F33}" dt="2021-08-24T08:08:45.743" v="5592" actId="1036"/>
        <pc:sldMkLst>
          <pc:docMk/>
          <pc:sldMk cId="2752729059" sldId="281"/>
        </pc:sldMkLst>
        <pc:spChg chg="mod">
          <ac:chgData name="Massimo Di Roberto" userId="7d0274e1bb5930d2" providerId="LiveId" clId="{003BA902-F521-4FC7-B5D3-46E130556F33}" dt="2021-08-23T15:55:43.828" v="4429" actId="20577"/>
          <ac:spMkLst>
            <pc:docMk/>
            <pc:sldMk cId="2752729059" sldId="281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8-23T15:35:11.747" v="4005"/>
          <ac:spMkLst>
            <pc:docMk/>
            <pc:sldMk cId="2752729059" sldId="281"/>
            <ac:spMk id="7" creationId="{15A47141-954B-4F4E-AC28-C94CA31AF2D3}"/>
          </ac:spMkLst>
        </pc:spChg>
        <pc:spChg chg="add mod">
          <ac:chgData name="Massimo Di Roberto" userId="7d0274e1bb5930d2" providerId="LiveId" clId="{003BA902-F521-4FC7-B5D3-46E130556F33}" dt="2021-08-24T08:08:45.743" v="5592" actId="1036"/>
          <ac:spMkLst>
            <pc:docMk/>
            <pc:sldMk cId="2752729059" sldId="281"/>
            <ac:spMk id="8" creationId="{28A0C1E6-A13E-448E-9CA5-74BE9824E88E}"/>
          </ac:spMkLst>
        </pc:spChg>
        <pc:spChg chg="add mod">
          <ac:chgData name="Massimo Di Roberto" userId="7d0274e1bb5930d2" providerId="LiveId" clId="{003BA902-F521-4FC7-B5D3-46E130556F33}" dt="2021-08-23T17:05:29.474" v="5352" actId="692"/>
          <ac:spMkLst>
            <pc:docMk/>
            <pc:sldMk cId="2752729059" sldId="281"/>
            <ac:spMk id="9" creationId="{B46C147B-7678-43F7-8B85-95F5032BCE14}"/>
          </ac:spMkLst>
        </pc:spChg>
        <pc:spChg chg="add mod">
          <ac:chgData name="Massimo Di Roberto" userId="7d0274e1bb5930d2" providerId="LiveId" clId="{003BA902-F521-4FC7-B5D3-46E130556F33}" dt="2021-08-23T17:05:42.489" v="5360" actId="692"/>
          <ac:spMkLst>
            <pc:docMk/>
            <pc:sldMk cId="2752729059" sldId="281"/>
            <ac:spMk id="12" creationId="{3AD301DE-8F7C-498E-A9EE-B7F998B4B011}"/>
          </ac:spMkLst>
        </pc:spChg>
        <pc:spChg chg="add mod">
          <ac:chgData name="Massimo Di Roberto" userId="7d0274e1bb5930d2" providerId="LiveId" clId="{003BA902-F521-4FC7-B5D3-46E130556F33}" dt="2021-08-23T17:05:36.675" v="5356" actId="692"/>
          <ac:spMkLst>
            <pc:docMk/>
            <pc:sldMk cId="2752729059" sldId="281"/>
            <ac:spMk id="13" creationId="{6F89A13E-D18A-43E9-83ED-95753DF47912}"/>
          </ac:spMkLst>
        </pc:spChg>
        <pc:spChg chg="add mod">
          <ac:chgData name="Massimo Di Roberto" userId="7d0274e1bb5930d2" providerId="LiveId" clId="{003BA902-F521-4FC7-B5D3-46E130556F33}" dt="2021-08-23T16:01:43.248" v="4483" actId="571"/>
          <ac:spMkLst>
            <pc:docMk/>
            <pc:sldMk cId="2752729059" sldId="281"/>
            <ac:spMk id="14" creationId="{5420D08E-5035-475A-83AC-0859ECADD5DB}"/>
          </ac:spMkLst>
        </pc:spChg>
        <pc:picChg chg="add del mod ord">
          <ac:chgData name="Massimo Di Roberto" userId="7d0274e1bb5930d2" providerId="LiveId" clId="{003BA902-F521-4FC7-B5D3-46E130556F33}" dt="2021-08-23T15:39:15.561" v="4079"/>
          <ac:picMkLst>
            <pc:docMk/>
            <pc:sldMk cId="2752729059" sldId="281"/>
            <ac:picMk id="10" creationId="{611C98D6-103B-4CAD-942D-C2F539A167B8}"/>
          </ac:picMkLst>
        </pc:picChg>
        <pc:picChg chg="add del mod">
          <ac:chgData name="Massimo Di Roberto" userId="7d0274e1bb5930d2" providerId="LiveId" clId="{003BA902-F521-4FC7-B5D3-46E130556F33}" dt="2021-08-23T15:39:26.446" v="4083"/>
          <ac:picMkLst>
            <pc:docMk/>
            <pc:sldMk cId="2752729059" sldId="281"/>
            <ac:picMk id="11" creationId="{C146A2F3-ABD4-4738-BCD7-354DF1574859}"/>
          </ac:picMkLst>
        </pc:picChg>
      </pc:sldChg>
      <pc:sldChg chg="addSp modSp add mod">
        <pc:chgData name="Massimo Di Roberto" userId="7d0274e1bb5930d2" providerId="LiveId" clId="{003BA902-F521-4FC7-B5D3-46E130556F33}" dt="2021-08-23T17:05:10.010" v="5344" actId="692"/>
        <pc:sldMkLst>
          <pc:docMk/>
          <pc:sldMk cId="1044499278" sldId="282"/>
        </pc:sldMkLst>
        <pc:spChg chg="mod">
          <ac:chgData name="Massimo Di Roberto" userId="7d0274e1bb5930d2" providerId="LiveId" clId="{003BA902-F521-4FC7-B5D3-46E130556F33}" dt="2021-08-23T15:44:15.110" v="4320" actId="20577"/>
          <ac:spMkLst>
            <pc:docMk/>
            <pc:sldMk cId="1044499278" sldId="282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3T17:04:59.264" v="5339" actId="692"/>
          <ac:spMkLst>
            <pc:docMk/>
            <pc:sldMk cId="1044499278" sldId="282"/>
            <ac:spMk id="7" creationId="{B55BD5E4-34C9-4DDD-B331-BBB08B731AB8}"/>
          </ac:spMkLst>
        </pc:spChg>
        <pc:spChg chg="add mod">
          <ac:chgData name="Massimo Di Roberto" userId="7d0274e1bb5930d2" providerId="LiveId" clId="{003BA902-F521-4FC7-B5D3-46E130556F33}" dt="2021-08-23T17:05:10.010" v="5344" actId="692"/>
          <ac:spMkLst>
            <pc:docMk/>
            <pc:sldMk cId="1044499278" sldId="282"/>
            <ac:spMk id="8" creationId="{7E25430C-525B-49F1-A3E4-71609AD592D5}"/>
          </ac:spMkLst>
        </pc:spChg>
        <pc:spChg chg="add mod">
          <ac:chgData name="Massimo Di Roberto" userId="7d0274e1bb5930d2" providerId="LiveId" clId="{003BA902-F521-4FC7-B5D3-46E130556F33}" dt="2021-08-23T16:01:22.014" v="4479" actId="571"/>
          <ac:spMkLst>
            <pc:docMk/>
            <pc:sldMk cId="1044499278" sldId="282"/>
            <ac:spMk id="9" creationId="{46D8A75D-AACE-45DB-AF86-D0AB22CCEA2E}"/>
          </ac:spMkLst>
        </pc:spChg>
      </pc:sldChg>
      <pc:sldChg chg="addSp delSp modSp add mod">
        <pc:chgData name="Massimo Di Roberto" userId="7d0274e1bb5930d2" providerId="LiveId" clId="{003BA902-F521-4FC7-B5D3-46E130556F33}" dt="2021-08-23T17:04:37.870" v="5333" actId="692"/>
        <pc:sldMkLst>
          <pc:docMk/>
          <pc:sldMk cId="11585978" sldId="283"/>
        </pc:sldMkLst>
        <pc:spChg chg="mod">
          <ac:chgData name="Massimo Di Roberto" userId="7d0274e1bb5930d2" providerId="LiveId" clId="{003BA902-F521-4FC7-B5D3-46E130556F33}" dt="2021-08-23T15:58:46.650" v="4475" actId="20577"/>
          <ac:spMkLst>
            <pc:docMk/>
            <pc:sldMk cId="11585978" sldId="283"/>
            <ac:spMk id="3" creationId="{2F75FAC1-E0CF-4F82-B4EC-7D4207023771}"/>
          </ac:spMkLst>
        </pc:spChg>
        <pc:spChg chg="add del">
          <ac:chgData name="Massimo Di Roberto" userId="7d0274e1bb5930d2" providerId="LiveId" clId="{003BA902-F521-4FC7-B5D3-46E130556F33}" dt="2021-08-23T16:01:10.586" v="4477" actId="22"/>
          <ac:spMkLst>
            <pc:docMk/>
            <pc:sldMk cId="11585978" sldId="283"/>
            <ac:spMk id="8" creationId="{9786FCF0-2E27-413E-94DE-F55ABA8E7534}"/>
          </ac:spMkLst>
        </pc:spChg>
        <pc:spChg chg="add del">
          <ac:chgData name="Massimo Di Roberto" userId="7d0274e1bb5930d2" providerId="LiveId" clId="{003BA902-F521-4FC7-B5D3-46E130556F33}" dt="2021-08-23T16:01:34.111" v="4481" actId="22"/>
          <ac:spMkLst>
            <pc:docMk/>
            <pc:sldMk cId="11585978" sldId="283"/>
            <ac:spMk id="10" creationId="{BB1571BE-0F62-4373-8A15-AC0B6A4569E8}"/>
          </ac:spMkLst>
        </pc:spChg>
        <pc:spChg chg="add mod">
          <ac:chgData name="Massimo Di Roberto" userId="7d0274e1bb5930d2" providerId="LiveId" clId="{003BA902-F521-4FC7-B5D3-46E130556F33}" dt="2021-08-23T17:04:18.998" v="5308" actId="692"/>
          <ac:spMkLst>
            <pc:docMk/>
            <pc:sldMk cId="11585978" sldId="283"/>
            <ac:spMk id="11" creationId="{1D8BD243-6F3F-4542-A9E8-378E7ABF3BE6}"/>
          </ac:spMkLst>
        </pc:spChg>
        <pc:spChg chg="add mod">
          <ac:chgData name="Massimo Di Roberto" userId="7d0274e1bb5930d2" providerId="LiveId" clId="{003BA902-F521-4FC7-B5D3-46E130556F33}" dt="2021-08-23T17:04:28.026" v="5313" actId="692"/>
          <ac:spMkLst>
            <pc:docMk/>
            <pc:sldMk cId="11585978" sldId="283"/>
            <ac:spMk id="12" creationId="{96B11129-1707-423C-8850-288A5F66927A}"/>
          </ac:spMkLst>
        </pc:spChg>
        <pc:spChg chg="add mod">
          <ac:chgData name="Massimo Di Roberto" userId="7d0274e1bb5930d2" providerId="LiveId" clId="{003BA902-F521-4FC7-B5D3-46E130556F33}" dt="2021-08-23T17:04:37.870" v="5333" actId="692"/>
          <ac:spMkLst>
            <pc:docMk/>
            <pc:sldMk cId="11585978" sldId="283"/>
            <ac:spMk id="13" creationId="{592651D4-E3F1-49E8-BAEB-EC41C68724F8}"/>
          </ac:spMkLst>
        </pc:spChg>
      </pc:sldChg>
      <pc:sldChg chg="addSp modSp add mod">
        <pc:chgData name="Massimo Di Roberto" userId="7d0274e1bb5930d2" providerId="LiveId" clId="{003BA902-F521-4FC7-B5D3-46E130556F33}" dt="2021-08-23T16:17:39.732" v="4892" actId="20577"/>
        <pc:sldMkLst>
          <pc:docMk/>
          <pc:sldMk cId="1406431139" sldId="284"/>
        </pc:sldMkLst>
        <pc:spChg chg="mod">
          <ac:chgData name="Massimo Di Roberto" userId="7d0274e1bb5930d2" providerId="LiveId" clId="{003BA902-F521-4FC7-B5D3-46E130556F33}" dt="2021-08-23T16:17:39.732" v="4892" actId="20577"/>
          <ac:spMkLst>
            <pc:docMk/>
            <pc:sldMk cId="1406431139" sldId="284"/>
            <ac:spMk id="3" creationId="{2F75FAC1-E0CF-4F82-B4EC-7D4207023771}"/>
          </ac:spMkLst>
        </pc:spChg>
        <pc:cxnChg chg="add mod">
          <ac:chgData name="Massimo Di Roberto" userId="7d0274e1bb5930d2" providerId="LiveId" clId="{003BA902-F521-4FC7-B5D3-46E130556F33}" dt="2021-08-23T16:17:23.934" v="4874" actId="1582"/>
          <ac:cxnSpMkLst>
            <pc:docMk/>
            <pc:sldMk cId="1406431139" sldId="284"/>
            <ac:cxnSpMk id="8" creationId="{2D253E6D-598A-463E-9277-BB33CC10E5D0}"/>
          </ac:cxnSpMkLst>
        </pc:cxnChg>
      </pc:sldChg>
      <pc:sldChg chg="modSp add mod">
        <pc:chgData name="Massimo Di Roberto" userId="7d0274e1bb5930d2" providerId="LiveId" clId="{003BA902-F521-4FC7-B5D3-46E130556F33}" dt="2021-08-23T16:51:07.367" v="5185" actId="20577"/>
        <pc:sldMkLst>
          <pc:docMk/>
          <pc:sldMk cId="1667632442" sldId="285"/>
        </pc:sldMkLst>
        <pc:spChg chg="mod">
          <ac:chgData name="Massimo Di Roberto" userId="7d0274e1bb5930d2" providerId="LiveId" clId="{003BA902-F521-4FC7-B5D3-46E130556F33}" dt="2021-08-23T16:51:07.367" v="5185" actId="20577"/>
          <ac:spMkLst>
            <pc:docMk/>
            <pc:sldMk cId="1667632442" sldId="285"/>
            <ac:spMk id="3" creationId="{2F75FAC1-E0CF-4F82-B4EC-7D4207023771}"/>
          </ac:spMkLst>
        </pc:spChg>
      </pc:sldChg>
      <pc:sldChg chg="addSp modSp add mod">
        <pc:chgData name="Massimo Di Roberto" userId="7d0274e1bb5930d2" providerId="LiveId" clId="{003BA902-F521-4FC7-B5D3-46E130556F33}" dt="2021-08-23T17:06:26.568" v="5368" actId="1076"/>
        <pc:sldMkLst>
          <pc:docMk/>
          <pc:sldMk cId="558360366" sldId="286"/>
        </pc:sldMkLst>
        <pc:spChg chg="mod">
          <ac:chgData name="Massimo Di Roberto" userId="7d0274e1bb5930d2" providerId="LiveId" clId="{003BA902-F521-4FC7-B5D3-46E130556F33}" dt="2021-08-23T16:57:38.187" v="5187" actId="20577"/>
          <ac:spMkLst>
            <pc:docMk/>
            <pc:sldMk cId="558360366" sldId="286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3T17:06:16.244" v="5367" actId="27636"/>
          <ac:spMkLst>
            <pc:docMk/>
            <pc:sldMk cId="558360366" sldId="286"/>
            <ac:spMk id="7" creationId="{9DAAA94B-68B1-47B1-9A7E-057E6180E82B}"/>
          </ac:spMkLst>
        </pc:spChg>
        <pc:spChg chg="add mod">
          <ac:chgData name="Massimo Di Roberto" userId="7d0274e1bb5930d2" providerId="LiveId" clId="{003BA902-F521-4FC7-B5D3-46E130556F33}" dt="2021-08-23T17:06:26.568" v="5368" actId="1076"/>
          <ac:spMkLst>
            <pc:docMk/>
            <pc:sldMk cId="558360366" sldId="286"/>
            <ac:spMk id="8" creationId="{4A42E72F-3884-472E-8D51-47EEE9745D29}"/>
          </ac:spMkLst>
        </pc:spChg>
      </pc:sldChg>
      <pc:sldChg chg="addSp modSp add mod">
        <pc:chgData name="Massimo Di Roberto" userId="7d0274e1bb5930d2" providerId="LiveId" clId="{003BA902-F521-4FC7-B5D3-46E130556F33}" dt="2021-08-24T07:44:02.378" v="5590" actId="207"/>
        <pc:sldMkLst>
          <pc:docMk/>
          <pc:sldMk cId="1098412245" sldId="287"/>
        </pc:sldMkLst>
        <pc:spChg chg="mod">
          <ac:chgData name="Massimo Di Roberto" userId="7d0274e1bb5930d2" providerId="LiveId" clId="{003BA902-F521-4FC7-B5D3-46E130556F33}" dt="2021-08-24T06:53:05.803" v="5388" actId="20577"/>
          <ac:spMkLst>
            <pc:docMk/>
            <pc:sldMk cId="1098412245" sldId="287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4T06:55:17.484" v="5421" actId="1076"/>
          <ac:spMkLst>
            <pc:docMk/>
            <pc:sldMk cId="1098412245" sldId="287"/>
            <ac:spMk id="7" creationId="{8FE5E5DD-CA2B-4429-B107-F7EC6DD57CBC}"/>
          </ac:spMkLst>
        </pc:spChg>
        <pc:spChg chg="add mod">
          <ac:chgData name="Massimo Di Roberto" userId="7d0274e1bb5930d2" providerId="LiveId" clId="{003BA902-F521-4FC7-B5D3-46E130556F33}" dt="2021-08-24T07:41:02.218" v="5523" actId="20577"/>
          <ac:spMkLst>
            <pc:docMk/>
            <pc:sldMk cId="1098412245" sldId="287"/>
            <ac:spMk id="8" creationId="{883B2FF3-5E8E-4AEC-A85E-925F587F2FEA}"/>
          </ac:spMkLst>
        </pc:spChg>
        <pc:spChg chg="add mod">
          <ac:chgData name="Massimo Di Roberto" userId="7d0274e1bb5930d2" providerId="LiveId" clId="{003BA902-F521-4FC7-B5D3-46E130556F33}" dt="2021-08-24T07:44:02.378" v="5590" actId="207"/>
          <ac:spMkLst>
            <pc:docMk/>
            <pc:sldMk cId="1098412245" sldId="287"/>
            <ac:spMk id="9" creationId="{F3FD6D38-D022-4D2B-8F6A-A70BCAEB8388}"/>
          </ac:spMkLst>
        </pc:spChg>
      </pc:sldChg>
      <pc:sldChg chg="addSp delSp modSp add mod ord">
        <pc:chgData name="Massimo Di Roberto" userId="7d0274e1bb5930d2" providerId="LiveId" clId="{003BA902-F521-4FC7-B5D3-46E130556F33}" dt="2021-08-24T13:27:27.345" v="5934" actId="20577"/>
        <pc:sldMkLst>
          <pc:docMk/>
          <pc:sldMk cId="1129039582" sldId="288"/>
        </pc:sldMkLst>
        <pc:spChg chg="mod">
          <ac:chgData name="Massimo Di Roberto" userId="7d0274e1bb5930d2" providerId="LiveId" clId="{003BA902-F521-4FC7-B5D3-46E130556F33}" dt="2021-08-24T08:13:58.487" v="5672" actId="6549"/>
          <ac:spMkLst>
            <pc:docMk/>
            <pc:sldMk cId="1129039582" sldId="288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8-24T08:13:53.374" v="5668" actId="767"/>
          <ac:spMkLst>
            <pc:docMk/>
            <pc:sldMk cId="1129039582" sldId="288"/>
            <ac:spMk id="7" creationId="{1357C7E6-D4DB-461E-B0C4-5202C7B1A699}"/>
          </ac:spMkLst>
        </pc:spChg>
        <pc:spChg chg="add mod">
          <ac:chgData name="Massimo Di Roberto" userId="7d0274e1bb5930d2" providerId="LiveId" clId="{003BA902-F521-4FC7-B5D3-46E130556F33}" dt="2021-08-24T13:26:00.493" v="5891" actId="1076"/>
          <ac:spMkLst>
            <pc:docMk/>
            <pc:sldMk cId="1129039582" sldId="288"/>
            <ac:spMk id="8" creationId="{FEC92F9A-CB2B-4626-888F-B9BDDFE3AF03}"/>
          </ac:spMkLst>
        </pc:spChg>
        <pc:spChg chg="add mod">
          <ac:chgData name="Massimo Di Roberto" userId="7d0274e1bb5930d2" providerId="LiveId" clId="{003BA902-F521-4FC7-B5D3-46E130556F33}" dt="2021-08-24T13:26:02.672" v="5892" actId="1076"/>
          <ac:spMkLst>
            <pc:docMk/>
            <pc:sldMk cId="1129039582" sldId="288"/>
            <ac:spMk id="9" creationId="{EE095801-41E4-4234-A451-2D89305258C0}"/>
          </ac:spMkLst>
        </pc:spChg>
        <pc:spChg chg="add mod">
          <ac:chgData name="Massimo Di Roberto" userId="7d0274e1bb5930d2" providerId="LiveId" clId="{003BA902-F521-4FC7-B5D3-46E130556F33}" dt="2021-08-24T13:27:27.345" v="5934" actId="20577"/>
          <ac:spMkLst>
            <pc:docMk/>
            <pc:sldMk cId="1129039582" sldId="288"/>
            <ac:spMk id="10" creationId="{003C45FF-6C41-4AD3-9BBD-3C44BB47440C}"/>
          </ac:spMkLst>
        </pc:spChg>
      </pc:sldChg>
      <pc:sldChg chg="modSp add mod ord">
        <pc:chgData name="Massimo Di Roberto" userId="7d0274e1bb5930d2" providerId="LiveId" clId="{003BA902-F521-4FC7-B5D3-46E130556F33}" dt="2021-08-24T13:36:47.970" v="6051" actId="20577"/>
        <pc:sldMkLst>
          <pc:docMk/>
          <pc:sldMk cId="718157295" sldId="289"/>
        </pc:sldMkLst>
        <pc:spChg chg="mod">
          <ac:chgData name="Massimo Di Roberto" userId="7d0274e1bb5930d2" providerId="LiveId" clId="{003BA902-F521-4FC7-B5D3-46E130556F33}" dt="2021-08-24T13:36:47.970" v="6051" actId="20577"/>
          <ac:spMkLst>
            <pc:docMk/>
            <pc:sldMk cId="718157295" sldId="289"/>
            <ac:spMk id="3" creationId="{2F75FAC1-E0CF-4F82-B4EC-7D4207023771}"/>
          </ac:spMkLst>
        </pc:spChg>
      </pc:sldChg>
      <pc:sldChg chg="modSp add mod ord">
        <pc:chgData name="Massimo Di Roberto" userId="7d0274e1bb5930d2" providerId="LiveId" clId="{003BA902-F521-4FC7-B5D3-46E130556F33}" dt="2021-08-24T13:40:02.998" v="6133" actId="20577"/>
        <pc:sldMkLst>
          <pc:docMk/>
          <pc:sldMk cId="4223295005" sldId="290"/>
        </pc:sldMkLst>
        <pc:spChg chg="mod">
          <ac:chgData name="Massimo Di Roberto" userId="7d0274e1bb5930d2" providerId="LiveId" clId="{003BA902-F521-4FC7-B5D3-46E130556F33}" dt="2021-08-24T13:40:02.998" v="6133" actId="20577"/>
          <ac:spMkLst>
            <pc:docMk/>
            <pc:sldMk cId="4223295005" sldId="290"/>
            <ac:spMk id="3" creationId="{2F75FAC1-E0CF-4F82-B4EC-7D4207023771}"/>
          </ac:spMkLst>
        </pc:spChg>
      </pc:sldChg>
      <pc:sldChg chg="modSp add mod ord">
        <pc:chgData name="Massimo Di Roberto" userId="7d0274e1bb5930d2" providerId="LiveId" clId="{003BA902-F521-4FC7-B5D3-46E130556F33}" dt="2021-08-24T13:51:41.714" v="6236" actId="21"/>
        <pc:sldMkLst>
          <pc:docMk/>
          <pc:sldMk cId="2880730229" sldId="291"/>
        </pc:sldMkLst>
        <pc:spChg chg="mod">
          <ac:chgData name="Massimo Di Roberto" userId="7d0274e1bb5930d2" providerId="LiveId" clId="{003BA902-F521-4FC7-B5D3-46E130556F33}" dt="2021-08-24T13:51:41.714" v="6236" actId="21"/>
          <ac:spMkLst>
            <pc:docMk/>
            <pc:sldMk cId="2880730229" sldId="291"/>
            <ac:spMk id="3" creationId="{2F75FAC1-E0CF-4F82-B4EC-7D4207023771}"/>
          </ac:spMkLst>
        </pc:spChg>
      </pc:sldChg>
      <pc:sldChg chg="addSp delSp modSp add mod ord">
        <pc:chgData name="Massimo Di Roberto" userId="7d0274e1bb5930d2" providerId="LiveId" clId="{003BA902-F521-4FC7-B5D3-46E130556F33}" dt="2021-08-24T14:00:46.342" v="6459" actId="115"/>
        <pc:sldMkLst>
          <pc:docMk/>
          <pc:sldMk cId="3520153835" sldId="292"/>
        </pc:sldMkLst>
        <pc:spChg chg="del">
          <ac:chgData name="Massimo Di Roberto" userId="7d0274e1bb5930d2" providerId="LiveId" clId="{003BA902-F521-4FC7-B5D3-46E130556F33}" dt="2021-08-24T13:48:58.191" v="6191" actId="21"/>
          <ac:spMkLst>
            <pc:docMk/>
            <pc:sldMk cId="3520153835" sldId="292"/>
            <ac:spMk id="3" creationId="{2F75FAC1-E0CF-4F82-B4EC-7D4207023771}"/>
          </ac:spMkLst>
        </pc:spChg>
        <pc:spChg chg="add del">
          <ac:chgData name="Massimo Di Roberto" userId="7d0274e1bb5930d2" providerId="LiveId" clId="{003BA902-F521-4FC7-B5D3-46E130556F33}" dt="2021-08-24T13:48:05.998" v="6184"/>
          <ac:spMkLst>
            <pc:docMk/>
            <pc:sldMk cId="3520153835" sldId="292"/>
            <ac:spMk id="7" creationId="{5BF6DF3C-07CF-4E9A-8C17-77C8844753CC}"/>
          </ac:spMkLst>
        </pc:spChg>
        <pc:spChg chg="add mod">
          <ac:chgData name="Massimo Di Roberto" userId="7d0274e1bb5930d2" providerId="LiveId" clId="{003BA902-F521-4FC7-B5D3-46E130556F33}" dt="2021-08-24T14:00:46.342" v="6459" actId="115"/>
          <ac:spMkLst>
            <pc:docMk/>
            <pc:sldMk cId="3520153835" sldId="292"/>
            <ac:spMk id="8" creationId="{3D8154E3-7DEA-4E83-BAB2-9997BFDD1DDE}"/>
          </ac:spMkLst>
        </pc:spChg>
        <pc:spChg chg="add del mod">
          <ac:chgData name="Massimo Di Roberto" userId="7d0274e1bb5930d2" providerId="LiveId" clId="{003BA902-F521-4FC7-B5D3-46E130556F33}" dt="2021-08-24T13:49:02.684" v="6192" actId="21"/>
          <ac:spMkLst>
            <pc:docMk/>
            <pc:sldMk cId="3520153835" sldId="292"/>
            <ac:spMk id="10" creationId="{BD2008AE-2E13-4C99-A2B7-A048E5AEC6CA}"/>
          </ac:spMkLst>
        </pc:spChg>
      </pc:sldChg>
      <pc:sldChg chg="modSp add mod ord">
        <pc:chgData name="Massimo Di Roberto" userId="7d0274e1bb5930d2" providerId="LiveId" clId="{003BA902-F521-4FC7-B5D3-46E130556F33}" dt="2021-08-25T15:09:13.598" v="6879" actId="20577"/>
        <pc:sldMkLst>
          <pc:docMk/>
          <pc:sldMk cId="3117924483" sldId="293"/>
        </pc:sldMkLst>
        <pc:spChg chg="mod">
          <ac:chgData name="Massimo Di Roberto" userId="7d0274e1bb5930d2" providerId="LiveId" clId="{003BA902-F521-4FC7-B5D3-46E130556F33}" dt="2021-08-25T15:09:13.598" v="6879" actId="20577"/>
          <ac:spMkLst>
            <pc:docMk/>
            <pc:sldMk cId="3117924483" sldId="293"/>
            <ac:spMk id="3" creationId="{2F75FAC1-E0CF-4F82-B4EC-7D4207023771}"/>
          </ac:spMkLst>
        </pc:spChg>
      </pc:sldChg>
      <pc:sldChg chg="addSp modSp add mod">
        <pc:chgData name="Massimo Di Roberto" userId="7d0274e1bb5930d2" providerId="LiveId" clId="{003BA902-F521-4FC7-B5D3-46E130556F33}" dt="2021-08-25T15:42:07.275" v="7252" actId="313"/>
        <pc:sldMkLst>
          <pc:docMk/>
          <pc:sldMk cId="522264292" sldId="294"/>
        </pc:sldMkLst>
        <pc:spChg chg="mod">
          <ac:chgData name="Massimo Di Roberto" userId="7d0274e1bb5930d2" providerId="LiveId" clId="{003BA902-F521-4FC7-B5D3-46E130556F33}" dt="2021-08-25T15:13:20.755" v="6946" actId="114"/>
          <ac:spMkLst>
            <pc:docMk/>
            <pc:sldMk cId="522264292" sldId="294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5T15:13:13.930" v="6944" actId="1076"/>
          <ac:spMkLst>
            <pc:docMk/>
            <pc:sldMk cId="522264292" sldId="294"/>
            <ac:spMk id="7" creationId="{E86D3245-6E5A-4786-AC3D-F44552B4F969}"/>
          </ac:spMkLst>
        </pc:spChg>
        <pc:spChg chg="add mod">
          <ac:chgData name="Massimo Di Roberto" userId="7d0274e1bb5930d2" providerId="LiveId" clId="{003BA902-F521-4FC7-B5D3-46E130556F33}" dt="2021-08-25T15:30:24.402" v="6990" actId="14100"/>
          <ac:spMkLst>
            <pc:docMk/>
            <pc:sldMk cId="522264292" sldId="294"/>
            <ac:spMk id="8" creationId="{6523D78C-F3FB-415E-B0A8-FB4DB8DFDE5B}"/>
          </ac:spMkLst>
        </pc:spChg>
        <pc:spChg chg="add mod">
          <ac:chgData name="Massimo Di Roberto" userId="7d0274e1bb5930d2" providerId="LiveId" clId="{003BA902-F521-4FC7-B5D3-46E130556F33}" dt="2021-08-25T15:31:31.904" v="7029" actId="20577"/>
          <ac:spMkLst>
            <pc:docMk/>
            <pc:sldMk cId="522264292" sldId="294"/>
            <ac:spMk id="9" creationId="{DB89B0BD-17BF-4366-AFE5-AAAF18D034CA}"/>
          </ac:spMkLst>
        </pc:spChg>
        <pc:spChg chg="add mod">
          <ac:chgData name="Massimo Di Roberto" userId="7d0274e1bb5930d2" providerId="LiveId" clId="{003BA902-F521-4FC7-B5D3-46E130556F33}" dt="2021-08-25T15:42:07.275" v="7252" actId="313"/>
          <ac:spMkLst>
            <pc:docMk/>
            <pc:sldMk cId="522264292" sldId="294"/>
            <ac:spMk id="10" creationId="{3CFB5A12-67A8-463B-B554-5EA83F609EC1}"/>
          </ac:spMkLst>
        </pc:spChg>
      </pc:sldChg>
      <pc:sldChg chg="addSp modSp add mod">
        <pc:chgData name="Massimo Di Roberto" userId="7d0274e1bb5930d2" providerId="LiveId" clId="{003BA902-F521-4FC7-B5D3-46E130556F33}" dt="2021-08-25T15:46:44.035" v="7303" actId="1076"/>
        <pc:sldMkLst>
          <pc:docMk/>
          <pc:sldMk cId="744635506" sldId="295"/>
        </pc:sldMkLst>
        <pc:spChg chg="mod">
          <ac:chgData name="Massimo Di Roberto" userId="7d0274e1bb5930d2" providerId="LiveId" clId="{003BA902-F521-4FC7-B5D3-46E130556F33}" dt="2021-08-25T15:46:25.186" v="7302" actId="2711"/>
          <ac:spMkLst>
            <pc:docMk/>
            <pc:sldMk cId="744635506" sldId="295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5T15:46:44.035" v="7303" actId="1076"/>
          <ac:spMkLst>
            <pc:docMk/>
            <pc:sldMk cId="744635506" sldId="295"/>
            <ac:spMk id="7" creationId="{39FB049D-71F7-4200-8D39-E6B615F22174}"/>
          </ac:spMkLst>
        </pc:spChg>
      </pc:sldChg>
      <pc:sldChg chg="addSp modSp add mod">
        <pc:chgData name="Massimo Di Roberto" userId="7d0274e1bb5930d2" providerId="LiveId" clId="{003BA902-F521-4FC7-B5D3-46E130556F33}" dt="2021-08-25T16:27:07.084" v="7667" actId="20577"/>
        <pc:sldMkLst>
          <pc:docMk/>
          <pc:sldMk cId="2999050520" sldId="296"/>
        </pc:sldMkLst>
        <pc:spChg chg="mod">
          <ac:chgData name="Massimo Di Roberto" userId="7d0274e1bb5930d2" providerId="LiveId" clId="{003BA902-F521-4FC7-B5D3-46E130556F33}" dt="2021-08-22T15:42:36.608" v="105" actId="255"/>
          <ac:spMkLst>
            <pc:docMk/>
            <pc:sldMk cId="2999050520" sldId="296"/>
            <ac:spMk id="2" creationId="{5457C6D2-2146-41AD-8E2D-0D5C68F65D34}"/>
          </ac:spMkLst>
        </pc:spChg>
        <pc:spChg chg="mod">
          <ac:chgData name="Massimo Di Roberto" userId="7d0274e1bb5930d2" providerId="LiveId" clId="{003BA902-F521-4FC7-B5D3-46E130556F33}" dt="2021-08-25T16:27:07.084" v="7667" actId="20577"/>
          <ac:spMkLst>
            <pc:docMk/>
            <pc:sldMk cId="2999050520" sldId="296"/>
            <ac:spMk id="3" creationId="{2F75FAC1-E0CF-4F82-B4EC-7D4207023771}"/>
          </ac:spMkLst>
        </pc:spChg>
        <pc:spChg chg="add">
          <ac:chgData name="Massimo Di Roberto" userId="7d0274e1bb5930d2" providerId="LiveId" clId="{003BA902-F521-4FC7-B5D3-46E130556F33}" dt="2021-08-25T16:23:33.810" v="7572" actId="11529"/>
          <ac:spMkLst>
            <pc:docMk/>
            <pc:sldMk cId="2999050520" sldId="296"/>
            <ac:spMk id="7" creationId="{28AA4F12-F956-4BFD-939F-AC9F53AE8A75}"/>
          </ac:spMkLst>
        </pc:spChg>
      </pc:sldChg>
      <pc:sldChg chg="modSp add mod">
        <pc:chgData name="Massimo Di Roberto" userId="7d0274e1bb5930d2" providerId="LiveId" clId="{003BA902-F521-4FC7-B5D3-46E130556F33}" dt="2021-08-25T16:45:56.335" v="7852" actId="114"/>
        <pc:sldMkLst>
          <pc:docMk/>
          <pc:sldMk cId="931306051" sldId="297"/>
        </pc:sldMkLst>
        <pc:spChg chg="mod">
          <ac:chgData name="Massimo Di Roberto" userId="7d0274e1bb5930d2" providerId="LiveId" clId="{003BA902-F521-4FC7-B5D3-46E130556F33}" dt="2021-08-25T16:45:56.335" v="7852" actId="114"/>
          <ac:spMkLst>
            <pc:docMk/>
            <pc:sldMk cId="931306051" sldId="297"/>
            <ac:spMk id="3" creationId="{2F75FAC1-E0CF-4F82-B4EC-7D4207023771}"/>
          </ac:spMkLst>
        </pc:spChg>
      </pc:sldChg>
      <pc:sldChg chg="modSp add del mod">
        <pc:chgData name="Massimo Di Roberto" userId="7d0274e1bb5930d2" providerId="LiveId" clId="{003BA902-F521-4FC7-B5D3-46E130556F33}" dt="2021-08-25T16:49:40.207" v="7869" actId="2696"/>
        <pc:sldMkLst>
          <pc:docMk/>
          <pc:sldMk cId="433189785" sldId="298"/>
        </pc:sldMkLst>
        <pc:spChg chg="mod">
          <ac:chgData name="Massimo Di Roberto" userId="7d0274e1bb5930d2" providerId="LiveId" clId="{003BA902-F521-4FC7-B5D3-46E130556F33}" dt="2021-08-25T16:49:38.218" v="7868" actId="14100"/>
          <ac:spMkLst>
            <pc:docMk/>
            <pc:sldMk cId="433189785" sldId="298"/>
            <ac:spMk id="2" creationId="{5457C6D2-2146-41AD-8E2D-0D5C68F65D34}"/>
          </ac:spMkLst>
        </pc:spChg>
        <pc:spChg chg="mod">
          <ac:chgData name="Massimo Di Roberto" userId="7d0274e1bb5930d2" providerId="LiveId" clId="{003BA902-F521-4FC7-B5D3-46E130556F33}" dt="2021-08-25T16:49:37.732" v="7867" actId="14100"/>
          <ac:spMkLst>
            <pc:docMk/>
            <pc:sldMk cId="433189785" sldId="298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8-25T17:02:27.151" v="8201" actId="20577"/>
        <pc:sldMkLst>
          <pc:docMk/>
          <pc:sldMk cId="3490809924" sldId="299"/>
        </pc:sldMkLst>
        <pc:spChg chg="mod">
          <ac:chgData name="Massimo Di Roberto" userId="7d0274e1bb5930d2" providerId="LiveId" clId="{003BA902-F521-4FC7-B5D3-46E130556F33}" dt="2021-08-25T16:54:48.969" v="8007" actId="20577"/>
          <ac:spMkLst>
            <pc:docMk/>
            <pc:sldMk cId="3490809924" sldId="299"/>
            <ac:spMk id="3" creationId="{2F75FAC1-E0CF-4F82-B4EC-7D4207023771}"/>
          </ac:spMkLst>
        </pc:spChg>
        <pc:spChg chg="add del">
          <ac:chgData name="Massimo Di Roberto" userId="7d0274e1bb5930d2" providerId="LiveId" clId="{003BA902-F521-4FC7-B5D3-46E130556F33}" dt="2021-08-25T16:51:57.164" v="7879" actId="11529"/>
          <ac:spMkLst>
            <pc:docMk/>
            <pc:sldMk cId="3490809924" sldId="299"/>
            <ac:spMk id="7" creationId="{A03D7C4E-255D-42FD-909E-6E65E0024A8E}"/>
          </ac:spMkLst>
        </pc:spChg>
        <pc:spChg chg="add">
          <ac:chgData name="Massimo Di Roberto" userId="7d0274e1bb5930d2" providerId="LiveId" clId="{003BA902-F521-4FC7-B5D3-46E130556F33}" dt="2021-08-25T16:52:53.903" v="7947" actId="11529"/>
          <ac:spMkLst>
            <pc:docMk/>
            <pc:sldMk cId="3490809924" sldId="299"/>
            <ac:spMk id="8" creationId="{B7A65A39-05A5-477F-987D-9A74E2EB550E}"/>
          </ac:spMkLst>
        </pc:spChg>
        <pc:spChg chg="add mod">
          <ac:chgData name="Massimo Di Roberto" userId="7d0274e1bb5930d2" providerId="LiveId" clId="{003BA902-F521-4FC7-B5D3-46E130556F33}" dt="2021-08-25T17:02:27.151" v="8201" actId="20577"/>
          <ac:spMkLst>
            <pc:docMk/>
            <pc:sldMk cId="3490809924" sldId="299"/>
            <ac:spMk id="9" creationId="{874923C7-FB8F-42B6-BBFA-CEFCA5FFBD7F}"/>
          </ac:spMkLst>
        </pc:spChg>
      </pc:sldChg>
      <pc:sldChg chg="modSp add mod">
        <pc:chgData name="Massimo Di Roberto" userId="7d0274e1bb5930d2" providerId="LiveId" clId="{003BA902-F521-4FC7-B5D3-46E130556F33}" dt="2021-08-25T17:04:23.762" v="8228" actId="255"/>
        <pc:sldMkLst>
          <pc:docMk/>
          <pc:sldMk cId="1907352733" sldId="300"/>
        </pc:sldMkLst>
        <pc:spChg chg="mod">
          <ac:chgData name="Massimo Di Roberto" userId="7d0274e1bb5930d2" providerId="LiveId" clId="{003BA902-F521-4FC7-B5D3-46E130556F33}" dt="2021-08-25T17:04:23.762" v="8228" actId="255"/>
          <ac:spMkLst>
            <pc:docMk/>
            <pc:sldMk cId="1907352733" sldId="300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8-26T15:23:05.951" v="8803" actId="571"/>
        <pc:sldMkLst>
          <pc:docMk/>
          <pc:sldMk cId="3297525801" sldId="301"/>
        </pc:sldMkLst>
        <pc:spChg chg="mod">
          <ac:chgData name="Massimo Di Roberto" userId="7d0274e1bb5930d2" providerId="LiveId" clId="{003BA902-F521-4FC7-B5D3-46E130556F33}" dt="2021-08-26T15:07:48.679" v="8440" actId="20577"/>
          <ac:spMkLst>
            <pc:docMk/>
            <pc:sldMk cId="3297525801" sldId="301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6T15:07:06.182" v="8425" actId="27636"/>
          <ac:spMkLst>
            <pc:docMk/>
            <pc:sldMk cId="3297525801" sldId="301"/>
            <ac:spMk id="7" creationId="{ED257543-470C-45FD-BEB4-71CDF6A0BD9A}"/>
          </ac:spMkLst>
        </pc:spChg>
        <pc:spChg chg="add del mod">
          <ac:chgData name="Massimo Di Roberto" userId="7d0274e1bb5930d2" providerId="LiveId" clId="{003BA902-F521-4FC7-B5D3-46E130556F33}" dt="2021-08-26T15:07:30.308" v="8430"/>
          <ac:spMkLst>
            <pc:docMk/>
            <pc:sldMk cId="3297525801" sldId="301"/>
            <ac:spMk id="8" creationId="{FF6EA39C-E4E6-465E-93EF-F13E22A9418A}"/>
          </ac:spMkLst>
        </pc:spChg>
        <pc:spChg chg="add mod">
          <ac:chgData name="Massimo Di Roberto" userId="7d0274e1bb5930d2" providerId="LiveId" clId="{003BA902-F521-4FC7-B5D3-46E130556F33}" dt="2021-08-26T15:09:12.696" v="8502" actId="20577"/>
          <ac:spMkLst>
            <pc:docMk/>
            <pc:sldMk cId="3297525801" sldId="301"/>
            <ac:spMk id="10" creationId="{0DD51D9F-B415-4BCB-891E-2381891320E1}"/>
          </ac:spMkLst>
        </pc:spChg>
        <pc:spChg chg="add mod">
          <ac:chgData name="Massimo Di Roberto" userId="7d0274e1bb5930d2" providerId="LiveId" clId="{003BA902-F521-4FC7-B5D3-46E130556F33}" dt="2021-08-26T15:23:05.951" v="8803" actId="571"/>
          <ac:spMkLst>
            <pc:docMk/>
            <pc:sldMk cId="3297525801" sldId="301"/>
            <ac:spMk id="11" creationId="{399A48F1-153A-49BD-9F11-2F78571CDD2B}"/>
          </ac:spMkLst>
        </pc:spChg>
        <pc:picChg chg="add del mod">
          <ac:chgData name="Massimo Di Roberto" userId="7d0274e1bb5930d2" providerId="LiveId" clId="{003BA902-F521-4FC7-B5D3-46E130556F33}" dt="2021-08-26T15:07:45.748" v="8438"/>
          <ac:picMkLst>
            <pc:docMk/>
            <pc:sldMk cId="3297525801" sldId="301"/>
            <ac:picMk id="9" creationId="{1D1A1A7C-CE31-46C0-829C-B2119325DE6A}"/>
          </ac:picMkLst>
        </pc:picChg>
      </pc:sldChg>
      <pc:sldChg chg="addSp modSp add mod">
        <pc:chgData name="Massimo Di Roberto" userId="7d0274e1bb5930d2" providerId="LiveId" clId="{003BA902-F521-4FC7-B5D3-46E130556F33}" dt="2021-08-26T15:18:45.606" v="8699" actId="20577"/>
        <pc:sldMkLst>
          <pc:docMk/>
          <pc:sldMk cId="767650201" sldId="302"/>
        </pc:sldMkLst>
        <pc:spChg chg="mod">
          <ac:chgData name="Massimo Di Roberto" userId="7d0274e1bb5930d2" providerId="LiveId" clId="{003BA902-F521-4FC7-B5D3-46E130556F33}" dt="2021-08-26T15:18:45.606" v="8699" actId="20577"/>
          <ac:spMkLst>
            <pc:docMk/>
            <pc:sldMk cId="767650201" sldId="302"/>
            <ac:spMk id="3" creationId="{2F75FAC1-E0CF-4F82-B4EC-7D4207023771}"/>
          </ac:spMkLst>
        </pc:spChg>
        <pc:spChg chg="add">
          <ac:chgData name="Massimo Di Roberto" userId="7d0274e1bb5930d2" providerId="LiveId" clId="{003BA902-F521-4FC7-B5D3-46E130556F33}" dt="2021-08-26T15:16:54.650" v="8573" actId="11529"/>
          <ac:spMkLst>
            <pc:docMk/>
            <pc:sldMk cId="767650201" sldId="302"/>
            <ac:spMk id="7" creationId="{2D4B438D-AE0A-4732-907D-A292A1851099}"/>
          </ac:spMkLst>
        </pc:spChg>
      </pc:sldChg>
      <pc:sldChg chg="addSp delSp modSp add del mod">
        <pc:chgData name="Massimo Di Roberto" userId="7d0274e1bb5930d2" providerId="LiveId" clId="{003BA902-F521-4FC7-B5D3-46E130556F33}" dt="2021-08-26T15:23:37.108" v="8814" actId="2696"/>
        <pc:sldMkLst>
          <pc:docMk/>
          <pc:sldMk cId="2590352868" sldId="303"/>
        </pc:sldMkLst>
        <pc:spChg chg="add del mod">
          <ac:chgData name="Massimo Di Roberto" userId="7d0274e1bb5930d2" providerId="LiveId" clId="{003BA902-F521-4FC7-B5D3-46E130556F33}" dt="2021-08-26T15:23:05.729" v="8802"/>
          <ac:spMkLst>
            <pc:docMk/>
            <pc:sldMk cId="2590352868" sldId="303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6T15:23:07.911" v="8810" actId="6549"/>
          <ac:spMkLst>
            <pc:docMk/>
            <pc:sldMk cId="2590352868" sldId="303"/>
            <ac:spMk id="7" creationId="{0CD6D0C3-06B1-4371-B03D-432A9B37D620}"/>
          </ac:spMkLst>
        </pc:spChg>
        <pc:spChg chg="add del mod">
          <ac:chgData name="Massimo Di Roberto" userId="7d0274e1bb5930d2" providerId="LiveId" clId="{003BA902-F521-4FC7-B5D3-46E130556F33}" dt="2021-08-26T15:21:57.507" v="8787"/>
          <ac:spMkLst>
            <pc:docMk/>
            <pc:sldMk cId="2590352868" sldId="303"/>
            <ac:spMk id="8" creationId="{849148B1-0C93-4232-BAE7-FA9815976829}"/>
          </ac:spMkLst>
        </pc:spChg>
        <pc:spChg chg="add del mod">
          <ac:chgData name="Massimo Di Roberto" userId="7d0274e1bb5930d2" providerId="LiveId" clId="{003BA902-F521-4FC7-B5D3-46E130556F33}" dt="2021-08-26T15:22:07.244" v="8791"/>
          <ac:spMkLst>
            <pc:docMk/>
            <pc:sldMk cId="2590352868" sldId="303"/>
            <ac:spMk id="9" creationId="{ACB38F70-380A-427B-BBDA-09FF8196C041}"/>
          </ac:spMkLst>
        </pc:spChg>
        <pc:spChg chg="add del mod">
          <ac:chgData name="Massimo Di Roberto" userId="7d0274e1bb5930d2" providerId="LiveId" clId="{003BA902-F521-4FC7-B5D3-46E130556F33}" dt="2021-08-26T15:22:20.500" v="8793"/>
          <ac:spMkLst>
            <pc:docMk/>
            <pc:sldMk cId="2590352868" sldId="303"/>
            <ac:spMk id="10" creationId="{D1E61AE1-E38D-43B6-A0E5-B6E2E3923690}"/>
          </ac:spMkLst>
        </pc:spChg>
        <pc:spChg chg="add del mod">
          <ac:chgData name="Massimo Di Roberto" userId="7d0274e1bb5930d2" providerId="LiveId" clId="{003BA902-F521-4FC7-B5D3-46E130556F33}" dt="2021-08-26T15:22:33.539" v="8796"/>
          <ac:spMkLst>
            <pc:docMk/>
            <pc:sldMk cId="2590352868" sldId="303"/>
            <ac:spMk id="11" creationId="{AD785FB3-643B-4668-BE24-0A5BE5692DB1}"/>
          </ac:spMkLst>
        </pc:spChg>
        <pc:spChg chg="add del mod">
          <ac:chgData name="Massimo Di Roberto" userId="7d0274e1bb5930d2" providerId="LiveId" clId="{003BA902-F521-4FC7-B5D3-46E130556F33}" dt="2021-08-26T15:22:47.750" v="8800"/>
          <ac:spMkLst>
            <pc:docMk/>
            <pc:sldMk cId="2590352868" sldId="303"/>
            <ac:spMk id="12" creationId="{C675E5FC-3CA6-402F-8ACC-FB27C39A151D}"/>
          </ac:spMkLst>
        </pc:spChg>
        <pc:spChg chg="add del mod">
          <ac:chgData name="Massimo Di Roberto" userId="7d0274e1bb5930d2" providerId="LiveId" clId="{003BA902-F521-4FC7-B5D3-46E130556F33}" dt="2021-08-26T15:23:05.729" v="8802"/>
          <ac:spMkLst>
            <pc:docMk/>
            <pc:sldMk cId="2590352868" sldId="303"/>
            <ac:spMk id="13" creationId="{0F303F3F-ABEA-4E95-8173-D25CC2832D7C}"/>
          </ac:spMkLst>
        </pc:spChg>
      </pc:sldChg>
      <pc:sldChg chg="addSp delSp modSp add mod">
        <pc:chgData name="Massimo Di Roberto" userId="7d0274e1bb5930d2" providerId="LiveId" clId="{003BA902-F521-4FC7-B5D3-46E130556F33}" dt="2021-08-26T15:28:19.242" v="9012" actId="21"/>
        <pc:sldMkLst>
          <pc:docMk/>
          <pc:sldMk cId="670127971" sldId="304"/>
        </pc:sldMkLst>
        <pc:spChg chg="del mod">
          <ac:chgData name="Massimo Di Roberto" userId="7d0274e1bb5930d2" providerId="LiveId" clId="{003BA902-F521-4FC7-B5D3-46E130556F33}" dt="2021-08-26T15:28:19.242" v="9012" actId="21"/>
          <ac:spMkLst>
            <pc:docMk/>
            <pc:sldMk cId="670127971" sldId="304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8-26T15:26:21.986" v="8909" actId="21"/>
          <ac:spMkLst>
            <pc:docMk/>
            <pc:sldMk cId="670127971" sldId="304"/>
            <ac:spMk id="7" creationId="{C3CF898A-7E60-4BA6-8D8B-DB7655976FEA}"/>
          </ac:spMkLst>
        </pc:spChg>
        <pc:spChg chg="add mod">
          <ac:chgData name="Massimo Di Roberto" userId="7d0274e1bb5930d2" providerId="LiveId" clId="{003BA902-F521-4FC7-B5D3-46E130556F33}" dt="2021-08-26T15:25:17.362" v="8906" actId="27636"/>
          <ac:spMkLst>
            <pc:docMk/>
            <pc:sldMk cId="670127971" sldId="304"/>
            <ac:spMk id="8" creationId="{11A77549-1BEF-47F5-AD3B-64EBF118461E}"/>
          </ac:spMkLst>
        </pc:spChg>
        <pc:spChg chg="add mod">
          <ac:chgData name="Massimo Di Roberto" userId="7d0274e1bb5930d2" providerId="LiveId" clId="{003BA902-F521-4FC7-B5D3-46E130556F33}" dt="2021-08-26T15:27:13.366" v="9010" actId="14100"/>
          <ac:spMkLst>
            <pc:docMk/>
            <pc:sldMk cId="670127971" sldId="304"/>
            <ac:spMk id="9" creationId="{32FA5559-DB2F-4498-BF9B-702984D18B73}"/>
          </ac:spMkLst>
        </pc:spChg>
      </pc:sldChg>
      <pc:sldChg chg="addSp delSp modSp add del mod">
        <pc:chgData name="Massimo Di Roberto" userId="7d0274e1bb5930d2" providerId="LiveId" clId="{003BA902-F521-4FC7-B5D3-46E130556F33}" dt="2021-08-26T15:34:33.098" v="9161" actId="2696"/>
        <pc:sldMkLst>
          <pc:docMk/>
          <pc:sldMk cId="223740054" sldId="305"/>
        </pc:sldMkLst>
        <pc:spChg chg="del mod">
          <ac:chgData name="Massimo Di Roberto" userId="7d0274e1bb5930d2" providerId="LiveId" clId="{003BA902-F521-4FC7-B5D3-46E130556F33}" dt="2021-08-26T15:28:56.285" v="9015" actId="21"/>
          <ac:spMkLst>
            <pc:docMk/>
            <pc:sldMk cId="223740054" sldId="305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6T15:33:58.618" v="9110" actId="20577"/>
          <ac:spMkLst>
            <pc:docMk/>
            <pc:sldMk cId="223740054" sldId="305"/>
            <ac:spMk id="7" creationId="{8A732988-9BDB-4621-8BC1-361599F29713}"/>
          </ac:spMkLst>
        </pc:spChg>
      </pc:sldChg>
      <pc:sldChg chg="addSp delSp modSp add mod">
        <pc:chgData name="Massimo Di Roberto" userId="7d0274e1bb5930d2" providerId="LiveId" clId="{003BA902-F521-4FC7-B5D3-46E130556F33}" dt="2021-08-26T15:47:41.621" v="9287" actId="1076"/>
        <pc:sldMkLst>
          <pc:docMk/>
          <pc:sldMk cId="698915560" sldId="306"/>
        </pc:sldMkLst>
        <pc:spChg chg="mod">
          <ac:chgData name="Massimo Di Roberto" userId="7d0274e1bb5930d2" providerId="LiveId" clId="{003BA902-F521-4FC7-B5D3-46E130556F33}" dt="2021-08-26T15:34:24.172" v="9158" actId="20577"/>
          <ac:spMkLst>
            <pc:docMk/>
            <pc:sldMk cId="698915560" sldId="306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6T15:47:41.621" v="9287" actId="1076"/>
          <ac:spMkLst>
            <pc:docMk/>
            <pc:sldMk cId="698915560" sldId="306"/>
            <ac:spMk id="7" creationId="{3C50760B-6942-4C8F-B9DC-5F9925D36894}"/>
          </ac:spMkLst>
        </pc:spChg>
        <pc:spChg chg="add del mod">
          <ac:chgData name="Massimo Di Roberto" userId="7d0274e1bb5930d2" providerId="LiveId" clId="{003BA902-F521-4FC7-B5D3-46E130556F33}" dt="2021-08-26T15:47:36.079" v="9284" actId="21"/>
          <ac:spMkLst>
            <pc:docMk/>
            <pc:sldMk cId="698915560" sldId="306"/>
            <ac:spMk id="8" creationId="{BE7B753B-A614-436A-8DAD-C1235B0885DD}"/>
          </ac:spMkLst>
        </pc:spChg>
      </pc:sldChg>
      <pc:sldChg chg="addSp modSp add mod">
        <pc:chgData name="Massimo Di Roberto" userId="7d0274e1bb5930d2" providerId="LiveId" clId="{003BA902-F521-4FC7-B5D3-46E130556F33}" dt="2021-08-26T15:46:24.784" v="9282" actId="14100"/>
        <pc:sldMkLst>
          <pc:docMk/>
          <pc:sldMk cId="4080879934" sldId="307"/>
        </pc:sldMkLst>
        <pc:spChg chg="mod">
          <ac:chgData name="Massimo Di Roberto" userId="7d0274e1bb5930d2" providerId="LiveId" clId="{003BA902-F521-4FC7-B5D3-46E130556F33}" dt="2021-08-26T15:43:44.812" v="9243" actId="114"/>
          <ac:spMkLst>
            <pc:docMk/>
            <pc:sldMk cId="4080879934" sldId="307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6T15:46:24.784" v="9282" actId="14100"/>
          <ac:spMkLst>
            <pc:docMk/>
            <pc:sldMk cId="4080879934" sldId="307"/>
            <ac:spMk id="7" creationId="{8DD38F46-0918-4719-8913-7560784B768E}"/>
          </ac:spMkLst>
        </pc:spChg>
        <pc:spChg chg="add">
          <ac:chgData name="Massimo Di Roberto" userId="7d0274e1bb5930d2" providerId="LiveId" clId="{003BA902-F521-4FC7-B5D3-46E130556F33}" dt="2021-08-26T15:46:21.261" v="9281" actId="11529"/>
          <ac:spMkLst>
            <pc:docMk/>
            <pc:sldMk cId="4080879934" sldId="307"/>
            <ac:spMk id="8" creationId="{0290CD8A-382A-43D1-84ED-C7796550D56B}"/>
          </ac:spMkLst>
        </pc:spChg>
      </pc:sldChg>
      <pc:sldChg chg="addSp modSp add mod">
        <pc:chgData name="Massimo Di Roberto" userId="7d0274e1bb5930d2" providerId="LiveId" clId="{003BA902-F521-4FC7-B5D3-46E130556F33}" dt="2021-08-27T16:16:42.822" v="10180" actId="14100"/>
        <pc:sldMkLst>
          <pc:docMk/>
          <pc:sldMk cId="2791673386" sldId="308"/>
        </pc:sldMkLst>
        <pc:spChg chg="mod">
          <ac:chgData name="Massimo Di Roberto" userId="7d0274e1bb5930d2" providerId="LiveId" clId="{003BA902-F521-4FC7-B5D3-46E130556F33}" dt="2021-08-22T15:43:15.450" v="137" actId="20577"/>
          <ac:spMkLst>
            <pc:docMk/>
            <pc:sldMk cId="2791673386" sldId="308"/>
            <ac:spMk id="2" creationId="{5457C6D2-2146-41AD-8E2D-0D5C68F65D34}"/>
          </ac:spMkLst>
        </pc:spChg>
        <pc:spChg chg="mod">
          <ac:chgData name="Massimo Di Roberto" userId="7d0274e1bb5930d2" providerId="LiveId" clId="{003BA902-F521-4FC7-B5D3-46E130556F33}" dt="2021-08-27T14:07:15.129" v="9914" actId="20577"/>
          <ac:spMkLst>
            <pc:docMk/>
            <pc:sldMk cId="2791673386" sldId="308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7T16:16:42.822" v="10180" actId="14100"/>
          <ac:spMkLst>
            <pc:docMk/>
            <pc:sldMk cId="2791673386" sldId="308"/>
            <ac:spMk id="9" creationId="{3372FE52-ADEC-425B-B849-4031B615D2D0}"/>
          </ac:spMkLst>
        </pc:spChg>
        <pc:cxnChg chg="add mod">
          <ac:chgData name="Massimo Di Roberto" userId="7d0274e1bb5930d2" providerId="LiveId" clId="{003BA902-F521-4FC7-B5D3-46E130556F33}" dt="2021-08-27T14:02:05.625" v="9807" actId="1582"/>
          <ac:cxnSpMkLst>
            <pc:docMk/>
            <pc:sldMk cId="2791673386" sldId="308"/>
            <ac:cxnSpMk id="8" creationId="{687652C4-0D28-45EC-9CBE-70C12D0A04FC}"/>
          </ac:cxnSpMkLst>
        </pc:cxnChg>
      </pc:sldChg>
      <pc:sldChg chg="modSp add mod">
        <pc:chgData name="Massimo Di Roberto" userId="7d0274e1bb5930d2" providerId="LiveId" clId="{003BA902-F521-4FC7-B5D3-46E130556F33}" dt="2021-08-27T14:23:59.350" v="10156" actId="20577"/>
        <pc:sldMkLst>
          <pc:docMk/>
          <pc:sldMk cId="2294913930" sldId="309"/>
        </pc:sldMkLst>
        <pc:spChg chg="mod">
          <ac:chgData name="Massimo Di Roberto" userId="7d0274e1bb5930d2" providerId="LiveId" clId="{003BA902-F521-4FC7-B5D3-46E130556F33}" dt="2021-08-27T14:23:59.350" v="10156" actId="20577"/>
          <ac:spMkLst>
            <pc:docMk/>
            <pc:sldMk cId="2294913930" sldId="309"/>
            <ac:spMk id="3" creationId="{2F75FAC1-E0CF-4F82-B4EC-7D4207023771}"/>
          </ac:spMkLst>
        </pc:spChg>
      </pc:sldChg>
      <pc:sldChg chg="addSp modSp add mod">
        <pc:chgData name="Massimo Di Roberto" userId="7d0274e1bb5930d2" providerId="LiveId" clId="{003BA902-F521-4FC7-B5D3-46E130556F33}" dt="2021-08-27T16:27:17.055" v="10444" actId="14100"/>
        <pc:sldMkLst>
          <pc:docMk/>
          <pc:sldMk cId="3769343554" sldId="310"/>
        </pc:sldMkLst>
        <pc:spChg chg="mod">
          <ac:chgData name="Massimo Di Roberto" userId="7d0274e1bb5930d2" providerId="LiveId" clId="{003BA902-F521-4FC7-B5D3-46E130556F33}" dt="2021-08-27T16:26:52.176" v="10438" actId="6549"/>
          <ac:spMkLst>
            <pc:docMk/>
            <pc:sldMk cId="3769343554" sldId="310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7T16:27:17.055" v="10444" actId="14100"/>
          <ac:spMkLst>
            <pc:docMk/>
            <pc:sldMk cId="3769343554" sldId="310"/>
            <ac:spMk id="7" creationId="{6E848951-7665-4791-B5DA-BC8AB90776EA}"/>
          </ac:spMkLst>
        </pc:spChg>
        <pc:spChg chg="add mod">
          <ac:chgData name="Massimo Di Roberto" userId="7d0274e1bb5930d2" providerId="LiveId" clId="{003BA902-F521-4FC7-B5D3-46E130556F33}" dt="2021-08-27T16:25:00.118" v="10306" actId="27636"/>
          <ac:spMkLst>
            <pc:docMk/>
            <pc:sldMk cId="3769343554" sldId="310"/>
            <ac:spMk id="8" creationId="{908BDF97-8B09-4E97-84F8-DE51F0644F2E}"/>
          </ac:spMkLst>
        </pc:spChg>
        <pc:spChg chg="add mod">
          <ac:chgData name="Massimo Di Roberto" userId="7d0274e1bb5930d2" providerId="LiveId" clId="{003BA902-F521-4FC7-B5D3-46E130556F33}" dt="2021-08-27T16:25:09.269" v="10311" actId="1076"/>
          <ac:spMkLst>
            <pc:docMk/>
            <pc:sldMk cId="3769343554" sldId="310"/>
            <ac:spMk id="9" creationId="{CB30AB03-21B4-4D2C-BD0F-5B99CC580B1D}"/>
          </ac:spMkLst>
        </pc:spChg>
      </pc:sldChg>
      <pc:sldChg chg="modSp add mod">
        <pc:chgData name="Massimo Di Roberto" userId="7d0274e1bb5930d2" providerId="LiveId" clId="{003BA902-F521-4FC7-B5D3-46E130556F33}" dt="2021-08-30T16:36:17.931" v="13589" actId="6549"/>
        <pc:sldMkLst>
          <pc:docMk/>
          <pc:sldMk cId="480961472" sldId="311"/>
        </pc:sldMkLst>
        <pc:spChg chg="mod">
          <ac:chgData name="Massimo Di Roberto" userId="7d0274e1bb5930d2" providerId="LiveId" clId="{003BA902-F521-4FC7-B5D3-46E130556F33}" dt="2021-08-30T16:36:17.931" v="13589" actId="6549"/>
          <ac:spMkLst>
            <pc:docMk/>
            <pc:sldMk cId="480961472" sldId="311"/>
            <ac:spMk id="3" creationId="{2F75FAC1-E0CF-4F82-B4EC-7D4207023771}"/>
          </ac:spMkLst>
        </pc:spChg>
      </pc:sldChg>
      <pc:sldChg chg="modSp add mod ord">
        <pc:chgData name="Massimo Di Roberto" userId="7d0274e1bb5930d2" providerId="LiveId" clId="{003BA902-F521-4FC7-B5D3-46E130556F33}" dt="2021-09-01T10:03:15.605" v="14633"/>
        <pc:sldMkLst>
          <pc:docMk/>
          <pc:sldMk cId="777814719" sldId="312"/>
        </pc:sldMkLst>
        <pc:spChg chg="mod">
          <ac:chgData name="Massimo Di Roberto" userId="7d0274e1bb5930d2" providerId="LiveId" clId="{003BA902-F521-4FC7-B5D3-46E130556F33}" dt="2021-09-01T10:03:13.383" v="14631"/>
          <ac:spMkLst>
            <pc:docMk/>
            <pc:sldMk cId="777814719" sldId="312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9-01T13:32:44.936" v="15430" actId="1076"/>
        <pc:sldMkLst>
          <pc:docMk/>
          <pc:sldMk cId="3039249768" sldId="313"/>
        </pc:sldMkLst>
        <pc:spChg chg="mod">
          <ac:chgData name="Massimo Di Roberto" userId="7d0274e1bb5930d2" providerId="LiveId" clId="{003BA902-F521-4FC7-B5D3-46E130556F33}" dt="2021-09-01T13:32:35.460" v="15426" actId="122"/>
          <ac:spMkLst>
            <pc:docMk/>
            <pc:sldMk cId="3039249768" sldId="313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9-01T13:25:30.298" v="15402"/>
          <ac:spMkLst>
            <pc:docMk/>
            <pc:sldMk cId="3039249768" sldId="313"/>
            <ac:spMk id="14" creationId="{5F3101B6-ABF3-4981-AEA2-E3C265788A10}"/>
          </ac:spMkLst>
        </pc:spChg>
        <pc:spChg chg="add mod">
          <ac:chgData name="Massimo Di Roberto" userId="7d0274e1bb5930d2" providerId="LiveId" clId="{003BA902-F521-4FC7-B5D3-46E130556F33}" dt="2021-09-01T13:32:41.134" v="15428" actId="1076"/>
          <ac:spMkLst>
            <pc:docMk/>
            <pc:sldMk cId="3039249768" sldId="313"/>
            <ac:spMk id="15" creationId="{2B4607E2-EBCE-4877-8E1C-560912AD7575}"/>
          </ac:spMkLst>
        </pc:spChg>
        <pc:spChg chg="add mod">
          <ac:chgData name="Massimo Di Roberto" userId="7d0274e1bb5930d2" providerId="LiveId" clId="{003BA902-F521-4FC7-B5D3-46E130556F33}" dt="2021-09-01T13:32:38.856" v="15427" actId="1076"/>
          <ac:spMkLst>
            <pc:docMk/>
            <pc:sldMk cId="3039249768" sldId="313"/>
            <ac:spMk id="16" creationId="{A421291E-815A-47C7-A6A7-AAEF87B851E9}"/>
          </ac:spMkLst>
        </pc:spChg>
        <pc:spChg chg="add mod">
          <ac:chgData name="Massimo Di Roberto" userId="7d0274e1bb5930d2" providerId="LiveId" clId="{003BA902-F521-4FC7-B5D3-46E130556F33}" dt="2021-09-01T13:32:20.323" v="15424" actId="255"/>
          <ac:spMkLst>
            <pc:docMk/>
            <pc:sldMk cId="3039249768" sldId="313"/>
            <ac:spMk id="18" creationId="{ED9777D8-493D-4D81-A9B0-CF6C01033A8D}"/>
          </ac:spMkLst>
        </pc:spChg>
        <pc:cxnChg chg="add del">
          <ac:chgData name="Massimo Di Roberto" userId="7d0274e1bb5930d2" providerId="LiveId" clId="{003BA902-F521-4FC7-B5D3-46E130556F33}" dt="2021-09-01T13:24:01.721" v="15327" actId="11529"/>
          <ac:cxnSpMkLst>
            <pc:docMk/>
            <pc:sldMk cId="3039249768" sldId="313"/>
            <ac:cxnSpMk id="8" creationId="{807FBE67-8685-461F-8107-5962AD5CD870}"/>
          </ac:cxnSpMkLst>
        </pc:cxnChg>
        <pc:cxnChg chg="add mod">
          <ac:chgData name="Massimo Di Roberto" userId="7d0274e1bb5930d2" providerId="LiveId" clId="{003BA902-F521-4FC7-B5D3-46E130556F33}" dt="2021-09-01T13:32:42.853" v="15429" actId="1076"/>
          <ac:cxnSpMkLst>
            <pc:docMk/>
            <pc:sldMk cId="3039249768" sldId="313"/>
            <ac:cxnSpMk id="10" creationId="{79F6F5EE-A795-4136-B34A-5ECEA991C361}"/>
          </ac:cxnSpMkLst>
        </pc:cxnChg>
        <pc:cxnChg chg="add mod">
          <ac:chgData name="Massimo Di Roberto" userId="7d0274e1bb5930d2" providerId="LiveId" clId="{003BA902-F521-4FC7-B5D3-46E130556F33}" dt="2021-09-01T13:32:44.936" v="15430" actId="1076"/>
          <ac:cxnSpMkLst>
            <pc:docMk/>
            <pc:sldMk cId="3039249768" sldId="313"/>
            <ac:cxnSpMk id="12" creationId="{9DFE516E-072D-450C-AD66-168B7666F917}"/>
          </ac:cxnSpMkLst>
        </pc:cxnChg>
      </pc:sldChg>
      <pc:sldChg chg="addSp modSp add mod">
        <pc:chgData name="Massimo Di Roberto" userId="7d0274e1bb5930d2" providerId="LiveId" clId="{003BA902-F521-4FC7-B5D3-46E130556F33}" dt="2021-09-01T13:48:32.988" v="15634" actId="11529"/>
        <pc:sldMkLst>
          <pc:docMk/>
          <pc:sldMk cId="2338787087" sldId="314"/>
        </pc:sldMkLst>
        <pc:spChg chg="mod">
          <ac:chgData name="Massimo Di Roberto" userId="7d0274e1bb5930d2" providerId="LiveId" clId="{003BA902-F521-4FC7-B5D3-46E130556F33}" dt="2021-09-01T13:48:27.890" v="15633" actId="20577"/>
          <ac:spMkLst>
            <pc:docMk/>
            <pc:sldMk cId="2338787087" sldId="314"/>
            <ac:spMk id="3" creationId="{2F75FAC1-E0CF-4F82-B4EC-7D4207023771}"/>
          </ac:spMkLst>
        </pc:spChg>
        <pc:spChg chg="add">
          <ac:chgData name="Massimo Di Roberto" userId="7d0274e1bb5930d2" providerId="LiveId" clId="{003BA902-F521-4FC7-B5D3-46E130556F33}" dt="2021-09-01T13:48:32.988" v="15634" actId="11529"/>
          <ac:spMkLst>
            <pc:docMk/>
            <pc:sldMk cId="2338787087" sldId="314"/>
            <ac:spMk id="7" creationId="{EBB47EB7-B47A-49A7-BC0A-918AF62A6B4D}"/>
          </ac:spMkLst>
        </pc:spChg>
      </pc:sldChg>
      <pc:sldChg chg="modSp add mod">
        <pc:chgData name="Massimo Di Roberto" userId="7d0274e1bb5930d2" providerId="LiveId" clId="{003BA902-F521-4FC7-B5D3-46E130556F33}" dt="2021-09-01T14:17:07.798" v="16022" actId="2711"/>
        <pc:sldMkLst>
          <pc:docMk/>
          <pc:sldMk cId="471105593" sldId="315"/>
        </pc:sldMkLst>
        <pc:spChg chg="mod">
          <ac:chgData name="Massimo Di Roberto" userId="7d0274e1bb5930d2" providerId="LiveId" clId="{003BA902-F521-4FC7-B5D3-46E130556F33}" dt="2021-09-01T14:17:07.798" v="16022" actId="2711"/>
          <ac:spMkLst>
            <pc:docMk/>
            <pc:sldMk cId="471105593" sldId="315"/>
            <ac:spMk id="3" creationId="{2F75FAC1-E0CF-4F82-B4EC-7D4207023771}"/>
          </ac:spMkLst>
        </pc:spChg>
      </pc:sldChg>
      <pc:sldChg chg="addSp modSp add mod">
        <pc:chgData name="Massimo Di Roberto" userId="7d0274e1bb5930d2" providerId="LiveId" clId="{003BA902-F521-4FC7-B5D3-46E130556F33}" dt="2021-09-01T14:18:38.882" v="16043" actId="122"/>
        <pc:sldMkLst>
          <pc:docMk/>
          <pc:sldMk cId="3726325470" sldId="316"/>
        </pc:sldMkLst>
        <pc:spChg chg="mod">
          <ac:chgData name="Massimo Di Roberto" userId="7d0274e1bb5930d2" providerId="LiveId" clId="{003BA902-F521-4FC7-B5D3-46E130556F33}" dt="2021-09-01T14:18:05.638" v="16032" actId="5793"/>
          <ac:spMkLst>
            <pc:docMk/>
            <pc:sldMk cId="3726325470" sldId="316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1T14:18:38.882" v="16043" actId="122"/>
          <ac:spMkLst>
            <pc:docMk/>
            <pc:sldMk cId="3726325470" sldId="316"/>
            <ac:spMk id="8" creationId="{8AF9B88E-0537-486F-AE3A-2376F604C8DC}"/>
          </ac:spMkLst>
        </pc:spChg>
      </pc:sldChg>
      <pc:sldChg chg="add del">
        <pc:chgData name="Massimo Di Roberto" userId="7d0274e1bb5930d2" providerId="LiveId" clId="{003BA902-F521-4FC7-B5D3-46E130556F33}" dt="2021-09-01T14:19:24.113" v="16044" actId="2696"/>
        <pc:sldMkLst>
          <pc:docMk/>
          <pc:sldMk cId="2156872803" sldId="317"/>
        </pc:sldMkLst>
      </pc:sldChg>
      <pc:sldChg chg="add del">
        <pc:chgData name="Massimo Di Roberto" userId="7d0274e1bb5930d2" providerId="LiveId" clId="{003BA902-F521-4FC7-B5D3-46E130556F33}" dt="2021-09-01T14:19:24.625" v="16045" actId="2696"/>
        <pc:sldMkLst>
          <pc:docMk/>
          <pc:sldMk cId="1808081768" sldId="318"/>
        </pc:sldMkLst>
      </pc:sldChg>
      <pc:sldChg chg="add del">
        <pc:chgData name="Massimo Di Roberto" userId="7d0274e1bb5930d2" providerId="LiveId" clId="{003BA902-F521-4FC7-B5D3-46E130556F33}" dt="2021-09-01T14:19:30.615" v="16051" actId="2696"/>
        <pc:sldMkLst>
          <pc:docMk/>
          <pc:sldMk cId="3916615754" sldId="319"/>
        </pc:sldMkLst>
      </pc:sldChg>
      <pc:sldChg chg="addSp modSp add mod">
        <pc:chgData name="Massimo Di Roberto" userId="7d0274e1bb5930d2" providerId="LiveId" clId="{003BA902-F521-4FC7-B5D3-46E130556F33}" dt="2021-09-03T08:31:29.317" v="16161" actId="114"/>
        <pc:sldMkLst>
          <pc:docMk/>
          <pc:sldMk cId="2704050831" sldId="320"/>
        </pc:sldMkLst>
        <pc:spChg chg="mod">
          <ac:chgData name="Massimo Di Roberto" userId="7d0274e1bb5930d2" providerId="LiveId" clId="{003BA902-F521-4FC7-B5D3-46E130556F33}" dt="2021-08-22T15:44:12.105" v="156" actId="27636"/>
          <ac:spMkLst>
            <pc:docMk/>
            <pc:sldMk cId="2704050831" sldId="320"/>
            <ac:spMk id="2" creationId="{5457C6D2-2146-41AD-8E2D-0D5C68F65D34}"/>
          </ac:spMkLst>
        </pc:spChg>
        <pc:spChg chg="mod">
          <ac:chgData name="Massimo Di Roberto" userId="7d0274e1bb5930d2" providerId="LiveId" clId="{003BA902-F521-4FC7-B5D3-46E130556F33}" dt="2021-09-03T08:31:29.317" v="16161" actId="114"/>
          <ac:spMkLst>
            <pc:docMk/>
            <pc:sldMk cId="2704050831" sldId="320"/>
            <ac:spMk id="3" creationId="{2F75FAC1-E0CF-4F82-B4EC-7D4207023771}"/>
          </ac:spMkLst>
        </pc:spChg>
        <pc:spChg chg="add">
          <ac:chgData name="Massimo Di Roberto" userId="7d0274e1bb5930d2" providerId="LiveId" clId="{003BA902-F521-4FC7-B5D3-46E130556F33}" dt="2021-09-03T08:30:13.160" v="16074" actId="11529"/>
          <ac:spMkLst>
            <pc:docMk/>
            <pc:sldMk cId="2704050831" sldId="320"/>
            <ac:spMk id="7" creationId="{0C484F06-2F93-40E3-97DB-6823DD898CA1}"/>
          </ac:spMkLst>
        </pc:spChg>
      </pc:sldChg>
      <pc:sldChg chg="modSp add mod">
        <pc:chgData name="Massimo Di Roberto" userId="7d0274e1bb5930d2" providerId="LiveId" clId="{003BA902-F521-4FC7-B5D3-46E130556F33}" dt="2021-09-03T08:54:02.784" v="16542" actId="113"/>
        <pc:sldMkLst>
          <pc:docMk/>
          <pc:sldMk cId="1645688622" sldId="321"/>
        </pc:sldMkLst>
        <pc:spChg chg="mod">
          <ac:chgData name="Massimo Di Roberto" userId="7d0274e1bb5930d2" providerId="LiveId" clId="{003BA902-F521-4FC7-B5D3-46E130556F33}" dt="2021-09-03T08:54:02.784" v="16542" actId="113"/>
          <ac:spMkLst>
            <pc:docMk/>
            <pc:sldMk cId="1645688622" sldId="321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3T09:07:29.332" v="17089" actId="20577"/>
        <pc:sldMkLst>
          <pc:docMk/>
          <pc:sldMk cId="1173675581" sldId="322"/>
        </pc:sldMkLst>
        <pc:spChg chg="mod">
          <ac:chgData name="Massimo Di Roberto" userId="7d0274e1bb5930d2" providerId="LiveId" clId="{003BA902-F521-4FC7-B5D3-46E130556F33}" dt="2021-09-03T09:07:29.332" v="17089" actId="20577"/>
          <ac:spMkLst>
            <pc:docMk/>
            <pc:sldMk cId="1173675581" sldId="322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3T09:22:51.728" v="17326" actId="20577"/>
        <pc:sldMkLst>
          <pc:docMk/>
          <pc:sldMk cId="1687458463" sldId="323"/>
        </pc:sldMkLst>
        <pc:spChg chg="mod">
          <ac:chgData name="Massimo Di Roberto" userId="7d0274e1bb5930d2" providerId="LiveId" clId="{003BA902-F521-4FC7-B5D3-46E130556F33}" dt="2021-09-03T09:22:51.728" v="17326" actId="20577"/>
          <ac:spMkLst>
            <pc:docMk/>
            <pc:sldMk cId="1687458463" sldId="323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3T10:29:50.747" v="17881" actId="207"/>
        <pc:sldMkLst>
          <pc:docMk/>
          <pc:sldMk cId="2703371509" sldId="324"/>
        </pc:sldMkLst>
        <pc:spChg chg="mod">
          <ac:chgData name="Massimo Di Roberto" userId="7d0274e1bb5930d2" providerId="LiveId" clId="{003BA902-F521-4FC7-B5D3-46E130556F33}" dt="2021-09-03T10:29:50.747" v="17881" actId="207"/>
          <ac:spMkLst>
            <pc:docMk/>
            <pc:sldMk cId="2703371509" sldId="324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3T10:43:37.885" v="18203" actId="20577"/>
        <pc:sldMkLst>
          <pc:docMk/>
          <pc:sldMk cId="757212690" sldId="325"/>
        </pc:sldMkLst>
        <pc:spChg chg="mod">
          <ac:chgData name="Massimo Di Roberto" userId="7d0274e1bb5930d2" providerId="LiveId" clId="{003BA902-F521-4FC7-B5D3-46E130556F33}" dt="2021-09-03T10:43:37.885" v="18203" actId="20577"/>
          <ac:spMkLst>
            <pc:docMk/>
            <pc:sldMk cId="757212690" sldId="325"/>
            <ac:spMk id="3" creationId="{2F75FAC1-E0CF-4F82-B4EC-7D4207023771}"/>
          </ac:spMkLst>
        </pc:spChg>
      </pc:sldChg>
      <pc:sldChg chg="modSp add mod ord">
        <pc:chgData name="Massimo Di Roberto" userId="7d0274e1bb5930d2" providerId="LiveId" clId="{003BA902-F521-4FC7-B5D3-46E130556F33}" dt="2021-09-03T11:04:14.487" v="18853" actId="20577"/>
        <pc:sldMkLst>
          <pc:docMk/>
          <pc:sldMk cId="396264817" sldId="326"/>
        </pc:sldMkLst>
        <pc:spChg chg="mod">
          <ac:chgData name="Massimo Di Roberto" userId="7d0274e1bb5930d2" providerId="LiveId" clId="{003BA902-F521-4FC7-B5D3-46E130556F33}" dt="2021-09-03T11:04:14.487" v="18853" actId="20577"/>
          <ac:spMkLst>
            <pc:docMk/>
            <pc:sldMk cId="396264817" sldId="326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9-03T11:25:18.640" v="19045" actId="20577"/>
        <pc:sldMkLst>
          <pc:docMk/>
          <pc:sldMk cId="885929970" sldId="327"/>
        </pc:sldMkLst>
        <pc:spChg chg="mod">
          <ac:chgData name="Massimo Di Roberto" userId="7d0274e1bb5930d2" providerId="LiveId" clId="{003BA902-F521-4FC7-B5D3-46E130556F33}" dt="2021-09-03T11:25:18.640" v="19045" actId="20577"/>
          <ac:spMkLst>
            <pc:docMk/>
            <pc:sldMk cId="885929970" sldId="327"/>
            <ac:spMk id="3" creationId="{2F75FAC1-E0CF-4F82-B4EC-7D4207023771}"/>
          </ac:spMkLst>
        </pc:spChg>
        <pc:spChg chg="add del">
          <ac:chgData name="Massimo Di Roberto" userId="7d0274e1bb5930d2" providerId="LiveId" clId="{003BA902-F521-4FC7-B5D3-46E130556F33}" dt="2021-09-03T11:05:21.429" v="18880" actId="22"/>
          <ac:spMkLst>
            <pc:docMk/>
            <pc:sldMk cId="885929970" sldId="327"/>
            <ac:spMk id="8" creationId="{5A2570CB-D384-4F97-BFC9-0024D12C922A}"/>
          </ac:spMkLst>
        </pc:spChg>
      </pc:sldChg>
      <pc:sldChg chg="add del">
        <pc:chgData name="Massimo Di Roberto" userId="7d0274e1bb5930d2" providerId="LiveId" clId="{003BA902-F521-4FC7-B5D3-46E130556F33}" dt="2021-09-03T11:49:27.667" v="19440" actId="2696"/>
        <pc:sldMkLst>
          <pc:docMk/>
          <pc:sldMk cId="84172127" sldId="328"/>
        </pc:sldMkLst>
      </pc:sldChg>
      <pc:sldChg chg="add del">
        <pc:chgData name="Massimo Di Roberto" userId="7d0274e1bb5930d2" providerId="LiveId" clId="{003BA902-F521-4FC7-B5D3-46E130556F33}" dt="2021-09-03T11:49:28.547" v="19441" actId="2696"/>
        <pc:sldMkLst>
          <pc:docMk/>
          <pc:sldMk cId="327506498" sldId="329"/>
        </pc:sldMkLst>
      </pc:sldChg>
      <pc:sldChg chg="add del">
        <pc:chgData name="Massimo Di Roberto" userId="7d0274e1bb5930d2" providerId="LiveId" clId="{003BA902-F521-4FC7-B5D3-46E130556F33}" dt="2021-09-03T11:49:29.413" v="19442" actId="2696"/>
        <pc:sldMkLst>
          <pc:docMk/>
          <pc:sldMk cId="116239561" sldId="330"/>
        </pc:sldMkLst>
      </pc:sldChg>
      <pc:sldChg chg="add del">
        <pc:chgData name="Massimo Di Roberto" userId="7d0274e1bb5930d2" providerId="LiveId" clId="{003BA902-F521-4FC7-B5D3-46E130556F33}" dt="2021-09-03T11:49:30.232" v="19443" actId="2696"/>
        <pc:sldMkLst>
          <pc:docMk/>
          <pc:sldMk cId="2035048524" sldId="331"/>
        </pc:sldMkLst>
      </pc:sldChg>
      <pc:sldChg chg="add del">
        <pc:chgData name="Massimo Di Roberto" userId="7d0274e1bb5930d2" providerId="LiveId" clId="{003BA902-F521-4FC7-B5D3-46E130556F33}" dt="2021-09-03T11:49:31.592" v="19444" actId="2696"/>
        <pc:sldMkLst>
          <pc:docMk/>
          <pc:sldMk cId="173851116" sldId="332"/>
        </pc:sldMkLst>
      </pc:sldChg>
      <pc:sldChg chg="add del">
        <pc:chgData name="Massimo Di Roberto" userId="7d0274e1bb5930d2" providerId="LiveId" clId="{003BA902-F521-4FC7-B5D3-46E130556F33}" dt="2021-09-03T11:49:32.177" v="19445" actId="2696"/>
        <pc:sldMkLst>
          <pc:docMk/>
          <pc:sldMk cId="670459021" sldId="333"/>
        </pc:sldMkLst>
      </pc:sldChg>
      <pc:sldChg chg="addSp delSp modSp add mod">
        <pc:chgData name="Massimo Di Roberto" userId="7d0274e1bb5930d2" providerId="LiveId" clId="{003BA902-F521-4FC7-B5D3-46E130556F33}" dt="2021-09-04T07:18:52.234" v="19585" actId="14100"/>
        <pc:sldMkLst>
          <pc:docMk/>
          <pc:sldMk cId="2198289718" sldId="334"/>
        </pc:sldMkLst>
        <pc:spChg chg="mod">
          <ac:chgData name="Massimo Di Roberto" userId="7d0274e1bb5930d2" providerId="LiveId" clId="{003BA902-F521-4FC7-B5D3-46E130556F33}" dt="2021-08-22T15:44:51.503" v="194" actId="20577"/>
          <ac:spMkLst>
            <pc:docMk/>
            <pc:sldMk cId="2198289718" sldId="334"/>
            <ac:spMk id="2" creationId="{5457C6D2-2146-41AD-8E2D-0D5C68F65D34}"/>
          </ac:spMkLst>
        </pc:spChg>
        <pc:spChg chg="mod">
          <ac:chgData name="Massimo Di Roberto" userId="7d0274e1bb5930d2" providerId="LiveId" clId="{003BA902-F521-4FC7-B5D3-46E130556F33}" dt="2021-09-03T13:32:31.157" v="19572" actId="6549"/>
          <ac:spMkLst>
            <pc:docMk/>
            <pc:sldMk cId="2198289718" sldId="334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9-03T13:32:38.263" v="19574" actId="21"/>
          <ac:spMkLst>
            <pc:docMk/>
            <pc:sldMk cId="2198289718" sldId="334"/>
            <ac:spMk id="7" creationId="{3713F9B3-5E1A-4FEA-BB97-26E322FD45E0}"/>
          </ac:spMkLst>
        </pc:spChg>
        <pc:spChg chg="add del mod">
          <ac:chgData name="Massimo Di Roberto" userId="7d0274e1bb5930d2" providerId="LiveId" clId="{003BA902-F521-4FC7-B5D3-46E130556F33}" dt="2021-09-03T13:31:52.901" v="19559"/>
          <ac:spMkLst>
            <pc:docMk/>
            <pc:sldMk cId="2198289718" sldId="334"/>
            <ac:spMk id="8" creationId="{EF2D2B73-9B31-4F2D-BF03-C695B7ED753C}"/>
          </ac:spMkLst>
        </pc:spChg>
        <pc:spChg chg="add del mod">
          <ac:chgData name="Massimo Di Roberto" userId="7d0274e1bb5930d2" providerId="LiveId" clId="{003BA902-F521-4FC7-B5D3-46E130556F33}" dt="2021-09-03T13:31:52.901" v="19561"/>
          <ac:spMkLst>
            <pc:docMk/>
            <pc:sldMk cId="2198289718" sldId="334"/>
            <ac:spMk id="9" creationId="{F3DE4D1C-84BD-4B26-ACB2-0D04E2958C00}"/>
          </ac:spMkLst>
        </pc:spChg>
        <pc:spChg chg="add del mod">
          <ac:chgData name="Massimo Di Roberto" userId="7d0274e1bb5930d2" providerId="LiveId" clId="{003BA902-F521-4FC7-B5D3-46E130556F33}" dt="2021-09-03T13:31:52.901" v="19563"/>
          <ac:spMkLst>
            <pc:docMk/>
            <pc:sldMk cId="2198289718" sldId="334"/>
            <ac:spMk id="10" creationId="{73F329C9-EFAD-4B57-94B9-3A93A4AEAD29}"/>
          </ac:spMkLst>
        </pc:spChg>
        <pc:spChg chg="add mod">
          <ac:chgData name="Massimo Di Roberto" userId="7d0274e1bb5930d2" providerId="LiveId" clId="{003BA902-F521-4FC7-B5D3-46E130556F33}" dt="2021-09-04T07:18:52.234" v="19585" actId="14100"/>
          <ac:spMkLst>
            <pc:docMk/>
            <pc:sldMk cId="2198289718" sldId="334"/>
            <ac:spMk id="11" creationId="{E62C62ED-DDA7-4BC9-B6D3-3B80626C7598}"/>
          </ac:spMkLst>
        </pc:spChg>
        <pc:spChg chg="add mod">
          <ac:chgData name="Massimo Di Roberto" userId="7d0274e1bb5930d2" providerId="LiveId" clId="{003BA902-F521-4FC7-B5D3-46E130556F33}" dt="2021-09-03T13:33:10.435" v="19583" actId="14100"/>
          <ac:spMkLst>
            <pc:docMk/>
            <pc:sldMk cId="2198289718" sldId="334"/>
            <ac:spMk id="12" creationId="{51A2D053-08E7-4B47-946D-78E5C3D2A344}"/>
          </ac:spMkLst>
        </pc:spChg>
      </pc:sldChg>
      <pc:sldChg chg="addSp modSp add mod">
        <pc:chgData name="Massimo Di Roberto" userId="7d0274e1bb5930d2" providerId="LiveId" clId="{003BA902-F521-4FC7-B5D3-46E130556F33}" dt="2021-09-04T07:29:49.071" v="19625" actId="14861"/>
        <pc:sldMkLst>
          <pc:docMk/>
          <pc:sldMk cId="488008922" sldId="335"/>
        </pc:sldMkLst>
        <pc:spChg chg="mod">
          <ac:chgData name="Massimo Di Roberto" userId="7d0274e1bb5930d2" providerId="LiveId" clId="{003BA902-F521-4FC7-B5D3-46E130556F33}" dt="2021-09-04T07:29:49.071" v="19625" actId="14861"/>
          <ac:spMkLst>
            <pc:docMk/>
            <pc:sldMk cId="488008922" sldId="335"/>
            <ac:spMk id="3" creationId="{2F75FAC1-E0CF-4F82-B4EC-7D4207023771}"/>
          </ac:spMkLst>
        </pc:spChg>
        <pc:spChg chg="add">
          <ac:chgData name="Massimo Di Roberto" userId="7d0274e1bb5930d2" providerId="LiveId" clId="{003BA902-F521-4FC7-B5D3-46E130556F33}" dt="2021-09-04T07:28:09.334" v="19594" actId="11529"/>
          <ac:spMkLst>
            <pc:docMk/>
            <pc:sldMk cId="488008922" sldId="335"/>
            <ac:spMk id="7" creationId="{47AC86FC-382C-4D2D-A461-773C623A68D1}"/>
          </ac:spMkLst>
        </pc:spChg>
        <pc:spChg chg="add mod ord">
          <ac:chgData name="Massimo Di Roberto" userId="7d0274e1bb5930d2" providerId="LiveId" clId="{003BA902-F521-4FC7-B5D3-46E130556F33}" dt="2021-09-04T07:29:33.279" v="19622" actId="1076"/>
          <ac:spMkLst>
            <pc:docMk/>
            <pc:sldMk cId="488008922" sldId="335"/>
            <ac:spMk id="8" creationId="{6147FC99-6A4D-41FF-B6D0-D3B6A2D8D600}"/>
          </ac:spMkLst>
        </pc:spChg>
      </pc:sldChg>
      <pc:sldChg chg="addSp delSp modSp add mod">
        <pc:chgData name="Massimo Di Roberto" userId="7d0274e1bb5930d2" providerId="LiveId" clId="{003BA902-F521-4FC7-B5D3-46E130556F33}" dt="2021-09-04T07:34:47.461" v="19695" actId="1076"/>
        <pc:sldMkLst>
          <pc:docMk/>
          <pc:sldMk cId="3664712932" sldId="336"/>
        </pc:sldMkLst>
        <pc:spChg chg="mod">
          <ac:chgData name="Massimo Di Roberto" userId="7d0274e1bb5930d2" providerId="LiveId" clId="{003BA902-F521-4FC7-B5D3-46E130556F33}" dt="2021-09-04T07:32:47.978" v="19660"/>
          <ac:spMkLst>
            <pc:docMk/>
            <pc:sldMk cId="3664712932" sldId="336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9-04T07:32:46.797" v="19658" actId="767"/>
          <ac:spMkLst>
            <pc:docMk/>
            <pc:sldMk cId="3664712932" sldId="336"/>
            <ac:spMk id="9" creationId="{6ED48460-4E54-4CEE-9E62-7BA1A99127A5}"/>
          </ac:spMkLst>
        </pc:spChg>
        <pc:spChg chg="add del mod">
          <ac:chgData name="Massimo Di Roberto" userId="7d0274e1bb5930d2" providerId="LiveId" clId="{003BA902-F521-4FC7-B5D3-46E130556F33}" dt="2021-09-04T07:32:46.627" v="19657" actId="767"/>
          <ac:spMkLst>
            <pc:docMk/>
            <pc:sldMk cId="3664712932" sldId="336"/>
            <ac:spMk id="10" creationId="{E9135ED7-000A-429E-8E45-27FC1337FD38}"/>
          </ac:spMkLst>
        </pc:spChg>
        <pc:spChg chg="add del mod">
          <ac:chgData name="Massimo Di Roberto" userId="7d0274e1bb5930d2" providerId="LiveId" clId="{003BA902-F521-4FC7-B5D3-46E130556F33}" dt="2021-09-04T07:32:46.442" v="19656" actId="767"/>
          <ac:spMkLst>
            <pc:docMk/>
            <pc:sldMk cId="3664712932" sldId="336"/>
            <ac:spMk id="11" creationId="{6E12A995-4297-4889-8B72-EDBF467B81B6}"/>
          </ac:spMkLst>
        </pc:spChg>
        <pc:spChg chg="add del mod">
          <ac:chgData name="Massimo Di Roberto" userId="7d0274e1bb5930d2" providerId="LiveId" clId="{003BA902-F521-4FC7-B5D3-46E130556F33}" dt="2021-09-04T07:32:45.880" v="19655" actId="767"/>
          <ac:spMkLst>
            <pc:docMk/>
            <pc:sldMk cId="3664712932" sldId="336"/>
            <ac:spMk id="12" creationId="{C15CB661-6A11-4760-A821-68F5BB7B1F46}"/>
          </ac:spMkLst>
        </pc:spChg>
        <pc:spChg chg="add del mod">
          <ac:chgData name="Massimo Di Roberto" userId="7d0274e1bb5930d2" providerId="LiveId" clId="{003BA902-F521-4FC7-B5D3-46E130556F33}" dt="2021-09-04T07:33:01.099" v="19666"/>
          <ac:spMkLst>
            <pc:docMk/>
            <pc:sldMk cId="3664712932" sldId="336"/>
            <ac:spMk id="13" creationId="{A94ACCEE-EB46-4752-BC95-30857683B0B8}"/>
          </ac:spMkLst>
        </pc:spChg>
        <pc:spChg chg="add del mod">
          <ac:chgData name="Massimo Di Roberto" userId="7d0274e1bb5930d2" providerId="LiveId" clId="{003BA902-F521-4FC7-B5D3-46E130556F33}" dt="2021-09-04T07:34:11.573" v="19685" actId="692"/>
          <ac:spMkLst>
            <pc:docMk/>
            <pc:sldMk cId="3664712932" sldId="336"/>
            <ac:spMk id="14" creationId="{A0D8F86A-64F4-46A8-A349-3329D7DA66B4}"/>
          </ac:spMkLst>
        </pc:spChg>
        <pc:spChg chg="add mod">
          <ac:chgData name="Massimo Di Roberto" userId="7d0274e1bb5930d2" providerId="LiveId" clId="{003BA902-F521-4FC7-B5D3-46E130556F33}" dt="2021-09-04T07:34:47.461" v="19695" actId="1076"/>
          <ac:spMkLst>
            <pc:docMk/>
            <pc:sldMk cId="3664712932" sldId="336"/>
            <ac:spMk id="15" creationId="{FBFD03A3-692C-4BF3-AF4D-C28D559FDC3A}"/>
          </ac:spMkLst>
        </pc:spChg>
        <pc:cxnChg chg="add mod">
          <ac:chgData name="Massimo Di Roberto" userId="7d0274e1bb5930d2" providerId="LiveId" clId="{003BA902-F521-4FC7-B5D3-46E130556F33}" dt="2021-09-04T07:31:08.895" v="19644" actId="1582"/>
          <ac:cxnSpMkLst>
            <pc:docMk/>
            <pc:sldMk cId="3664712932" sldId="336"/>
            <ac:cxnSpMk id="8" creationId="{AA195FF5-3599-415A-AA2A-72ACDD1E59E0}"/>
          </ac:cxnSpMkLst>
        </pc:cxnChg>
      </pc:sldChg>
      <pc:sldChg chg="modSp add mod ord">
        <pc:chgData name="Massimo Di Roberto" userId="7d0274e1bb5930d2" providerId="LiveId" clId="{003BA902-F521-4FC7-B5D3-46E130556F33}" dt="2021-09-04T07:39:21.759" v="20028" actId="20577"/>
        <pc:sldMkLst>
          <pc:docMk/>
          <pc:sldMk cId="2486662526" sldId="337"/>
        </pc:sldMkLst>
        <pc:spChg chg="mod">
          <ac:chgData name="Massimo Di Roberto" userId="7d0274e1bb5930d2" providerId="LiveId" clId="{003BA902-F521-4FC7-B5D3-46E130556F33}" dt="2021-09-04T07:39:21.759" v="20028" actId="20577"/>
          <ac:spMkLst>
            <pc:docMk/>
            <pc:sldMk cId="2486662526" sldId="337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4T07:41:28.930" v="20058" actId="27636"/>
        <pc:sldMkLst>
          <pc:docMk/>
          <pc:sldMk cId="4265629455" sldId="338"/>
        </pc:sldMkLst>
        <pc:spChg chg="mod">
          <ac:chgData name="Massimo Di Roberto" userId="7d0274e1bb5930d2" providerId="LiveId" clId="{003BA902-F521-4FC7-B5D3-46E130556F33}" dt="2021-09-04T07:41:28.930" v="20058" actId="27636"/>
          <ac:spMkLst>
            <pc:docMk/>
            <pc:sldMk cId="4265629455" sldId="338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9-04T07:56:19.636" v="20219" actId="20577"/>
        <pc:sldMkLst>
          <pc:docMk/>
          <pc:sldMk cId="3996670793" sldId="339"/>
        </pc:sldMkLst>
        <pc:spChg chg="mod">
          <ac:chgData name="Massimo Di Roberto" userId="7d0274e1bb5930d2" providerId="LiveId" clId="{003BA902-F521-4FC7-B5D3-46E130556F33}" dt="2021-09-04T07:55:16.010" v="20210"/>
          <ac:spMkLst>
            <pc:docMk/>
            <pc:sldMk cId="3996670793" sldId="339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9-04T07:55:14.593" v="20206" actId="767"/>
          <ac:spMkLst>
            <pc:docMk/>
            <pc:sldMk cId="3996670793" sldId="339"/>
            <ac:spMk id="9" creationId="{A0522DA4-E19B-45CC-A087-1A805E3F0E5D}"/>
          </ac:spMkLst>
        </pc:spChg>
        <pc:spChg chg="add del mod">
          <ac:chgData name="Massimo Di Roberto" userId="7d0274e1bb5930d2" providerId="LiveId" clId="{003BA902-F521-4FC7-B5D3-46E130556F33}" dt="2021-09-04T07:55:14.354" v="20205" actId="767"/>
          <ac:spMkLst>
            <pc:docMk/>
            <pc:sldMk cId="3996670793" sldId="339"/>
            <ac:spMk id="10" creationId="{609C648D-14B2-41BB-918F-B91CE290D6C4}"/>
          </ac:spMkLst>
        </pc:spChg>
        <pc:spChg chg="add del mod">
          <ac:chgData name="Massimo Di Roberto" userId="7d0274e1bb5930d2" providerId="LiveId" clId="{003BA902-F521-4FC7-B5D3-46E130556F33}" dt="2021-09-04T07:55:14.123" v="20204" actId="767"/>
          <ac:spMkLst>
            <pc:docMk/>
            <pc:sldMk cId="3996670793" sldId="339"/>
            <ac:spMk id="11" creationId="{E11FCBD9-DCDF-4FFF-92C2-D13091B7363A}"/>
          </ac:spMkLst>
        </pc:spChg>
        <pc:spChg chg="add del mod">
          <ac:chgData name="Massimo Di Roberto" userId="7d0274e1bb5930d2" providerId="LiveId" clId="{003BA902-F521-4FC7-B5D3-46E130556F33}" dt="2021-09-04T07:55:13.907" v="20203" actId="767"/>
          <ac:spMkLst>
            <pc:docMk/>
            <pc:sldMk cId="3996670793" sldId="339"/>
            <ac:spMk id="12" creationId="{10FCF9D2-F295-454C-9748-F4928C3BFAD4}"/>
          </ac:spMkLst>
        </pc:spChg>
        <pc:spChg chg="add mod">
          <ac:chgData name="Massimo Di Roberto" userId="7d0274e1bb5930d2" providerId="LiveId" clId="{003BA902-F521-4FC7-B5D3-46E130556F33}" dt="2021-09-04T07:55:46.865" v="20214" actId="14100"/>
          <ac:spMkLst>
            <pc:docMk/>
            <pc:sldMk cId="3996670793" sldId="339"/>
            <ac:spMk id="13" creationId="{ACE8A450-A938-44C6-A44D-34A69501466C}"/>
          </ac:spMkLst>
        </pc:spChg>
        <pc:spChg chg="add mod">
          <ac:chgData name="Massimo Di Roberto" userId="7d0274e1bb5930d2" providerId="LiveId" clId="{003BA902-F521-4FC7-B5D3-46E130556F33}" dt="2021-09-04T07:56:19.636" v="20219" actId="20577"/>
          <ac:spMkLst>
            <pc:docMk/>
            <pc:sldMk cId="3996670793" sldId="339"/>
            <ac:spMk id="14" creationId="{A0D0A297-9C6D-4251-855E-8465657916A5}"/>
          </ac:spMkLst>
        </pc:spChg>
        <pc:cxnChg chg="add mod">
          <ac:chgData name="Massimo Di Roberto" userId="7d0274e1bb5930d2" providerId="LiveId" clId="{003BA902-F521-4FC7-B5D3-46E130556F33}" dt="2021-09-04T07:51:58.853" v="20193" actId="1582"/>
          <ac:cxnSpMkLst>
            <pc:docMk/>
            <pc:sldMk cId="3996670793" sldId="339"/>
            <ac:cxnSpMk id="8" creationId="{AD57690F-F41D-4375-9C5A-F07EC829E999}"/>
          </ac:cxnSpMkLst>
        </pc:cxnChg>
      </pc:sldChg>
      <pc:sldChg chg="addSp delSp modSp add del mod">
        <pc:chgData name="Massimo Di Roberto" userId="7d0274e1bb5930d2" providerId="LiveId" clId="{003BA902-F521-4FC7-B5D3-46E130556F33}" dt="2021-09-04T09:30:55.442" v="20762" actId="2696"/>
        <pc:sldMkLst>
          <pc:docMk/>
          <pc:sldMk cId="2816447546" sldId="340"/>
        </pc:sldMkLst>
        <pc:spChg chg="mod">
          <ac:chgData name="Massimo Di Roberto" userId="7d0274e1bb5930d2" providerId="LiveId" clId="{003BA902-F521-4FC7-B5D3-46E130556F33}" dt="2021-09-04T08:32:25.468" v="20369" actId="20577"/>
          <ac:spMkLst>
            <pc:docMk/>
            <pc:sldMk cId="2816447546" sldId="340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4T09:30:32.104" v="20761" actId="14100"/>
          <ac:spMkLst>
            <pc:docMk/>
            <pc:sldMk cId="2816447546" sldId="340"/>
            <ac:spMk id="11" creationId="{C1E3D4FC-6203-402C-9F29-28BE02C5EC39}"/>
          </ac:spMkLst>
        </pc:spChg>
        <pc:picChg chg="add del">
          <ac:chgData name="Massimo Di Roberto" userId="7d0274e1bb5930d2" providerId="LiveId" clId="{003BA902-F521-4FC7-B5D3-46E130556F33}" dt="2021-09-04T09:30:11.481" v="20757" actId="22"/>
          <ac:picMkLst>
            <pc:docMk/>
            <pc:sldMk cId="2816447546" sldId="340"/>
            <ac:picMk id="9" creationId="{5022CE3A-F3F8-40C8-97F0-99005903B3DC}"/>
          </ac:picMkLst>
        </pc:picChg>
        <pc:cxnChg chg="add mod">
          <ac:chgData name="Massimo Di Roberto" userId="7d0274e1bb5930d2" providerId="LiveId" clId="{003BA902-F521-4FC7-B5D3-46E130556F33}" dt="2021-09-04T08:32:26.265" v="20370"/>
          <ac:cxnSpMkLst>
            <pc:docMk/>
            <pc:sldMk cId="2816447546" sldId="340"/>
            <ac:cxnSpMk id="7" creationId="{F09798E4-C7F7-4F5B-9DE0-2213A3CB2CBF}"/>
          </ac:cxnSpMkLst>
        </pc:cxnChg>
      </pc:sldChg>
      <pc:sldChg chg="addSp modSp add mod">
        <pc:chgData name="Massimo Di Roberto" userId="7d0274e1bb5930d2" providerId="LiveId" clId="{003BA902-F521-4FC7-B5D3-46E130556F33}" dt="2021-09-04T09:48:47.831" v="21174" actId="1076"/>
        <pc:sldMkLst>
          <pc:docMk/>
          <pc:sldMk cId="3195940613" sldId="341"/>
        </pc:sldMkLst>
        <pc:spChg chg="mod">
          <ac:chgData name="Massimo Di Roberto" userId="7d0274e1bb5930d2" providerId="LiveId" clId="{003BA902-F521-4FC7-B5D3-46E130556F33}" dt="2021-09-04T09:39:21.247" v="20778" actId="20577"/>
          <ac:spMkLst>
            <pc:docMk/>
            <pc:sldMk cId="3195940613" sldId="341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4T09:45:33.247" v="20984" actId="1076"/>
          <ac:spMkLst>
            <pc:docMk/>
            <pc:sldMk cId="3195940613" sldId="341"/>
            <ac:spMk id="8" creationId="{448C419F-111F-450B-9EDF-DD6A383DDE9A}"/>
          </ac:spMkLst>
        </pc:spChg>
        <pc:spChg chg="add mod">
          <ac:chgData name="Massimo Di Roberto" userId="7d0274e1bb5930d2" providerId="LiveId" clId="{003BA902-F521-4FC7-B5D3-46E130556F33}" dt="2021-09-04T09:45:14.237" v="20981" actId="1076"/>
          <ac:spMkLst>
            <pc:docMk/>
            <pc:sldMk cId="3195940613" sldId="341"/>
            <ac:spMk id="9" creationId="{5F700C7A-1985-4899-AE28-2D7FF1B66867}"/>
          </ac:spMkLst>
        </pc:spChg>
        <pc:spChg chg="add mod">
          <ac:chgData name="Massimo Di Roberto" userId="7d0274e1bb5930d2" providerId="LiveId" clId="{003BA902-F521-4FC7-B5D3-46E130556F33}" dt="2021-09-04T09:46:49.641" v="21067" actId="20577"/>
          <ac:spMkLst>
            <pc:docMk/>
            <pc:sldMk cId="3195940613" sldId="341"/>
            <ac:spMk id="10" creationId="{84A4F7E6-4EE1-4BC0-A09B-B2F6A575FA17}"/>
          </ac:spMkLst>
        </pc:spChg>
        <pc:spChg chg="add mod">
          <ac:chgData name="Massimo Di Roberto" userId="7d0274e1bb5930d2" providerId="LiveId" clId="{003BA902-F521-4FC7-B5D3-46E130556F33}" dt="2021-09-04T09:48:47.831" v="21174" actId="1076"/>
          <ac:spMkLst>
            <pc:docMk/>
            <pc:sldMk cId="3195940613" sldId="341"/>
            <ac:spMk id="11" creationId="{17C100A3-495D-4400-B7BA-F2EFDA6FD44B}"/>
          </ac:spMkLst>
        </pc:spChg>
        <pc:cxnChg chg="add mod">
          <ac:chgData name="Massimo Di Roberto" userId="7d0274e1bb5930d2" providerId="LiveId" clId="{003BA902-F521-4FC7-B5D3-46E130556F33}" dt="2021-09-04T09:39:18.924" v="20777"/>
          <ac:cxnSpMkLst>
            <pc:docMk/>
            <pc:sldMk cId="3195940613" sldId="341"/>
            <ac:cxnSpMk id="7" creationId="{F135C929-BA96-4EC5-BF6E-FA01F6231E40}"/>
          </ac:cxnSpMkLst>
        </pc:cxnChg>
      </pc:sldChg>
      <pc:sldChg chg="addSp delSp modSp add mod">
        <pc:chgData name="Massimo Di Roberto" userId="7d0274e1bb5930d2" providerId="LiveId" clId="{003BA902-F521-4FC7-B5D3-46E130556F33}" dt="2021-09-04T10:34:44.349" v="21538" actId="1076"/>
        <pc:sldMkLst>
          <pc:docMk/>
          <pc:sldMk cId="1616241132" sldId="342"/>
        </pc:sldMkLst>
        <pc:spChg chg="mod">
          <ac:chgData name="Massimo Di Roberto" userId="7d0274e1bb5930d2" providerId="LiveId" clId="{003BA902-F521-4FC7-B5D3-46E130556F33}" dt="2021-09-04T09:50:01.836" v="21199" actId="20577"/>
          <ac:spMkLst>
            <pc:docMk/>
            <pc:sldMk cId="1616241132" sldId="342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9-04T10:20:31.950" v="21343" actId="21"/>
          <ac:spMkLst>
            <pc:docMk/>
            <pc:sldMk cId="1616241132" sldId="342"/>
            <ac:spMk id="9" creationId="{FBFBA44D-E53D-4AB6-B291-46A01E7CF4E8}"/>
          </ac:spMkLst>
        </pc:spChg>
        <pc:spChg chg="add mod">
          <ac:chgData name="Massimo Di Roberto" userId="7d0274e1bb5930d2" providerId="LiveId" clId="{003BA902-F521-4FC7-B5D3-46E130556F33}" dt="2021-09-04T10:34:44.349" v="21538" actId="1076"/>
          <ac:spMkLst>
            <pc:docMk/>
            <pc:sldMk cId="1616241132" sldId="342"/>
            <ac:spMk id="10" creationId="{E30B89B9-DC91-4991-95BE-C53EAE80D397}"/>
          </ac:spMkLst>
        </pc:spChg>
        <pc:spChg chg="add mod">
          <ac:chgData name="Massimo Di Roberto" userId="7d0274e1bb5930d2" providerId="LiveId" clId="{003BA902-F521-4FC7-B5D3-46E130556F33}" dt="2021-09-04T10:34:32.152" v="21535" actId="1076"/>
          <ac:spMkLst>
            <pc:docMk/>
            <pc:sldMk cId="1616241132" sldId="342"/>
            <ac:spMk id="11" creationId="{FF31E69E-FA07-4808-9317-830DB47FC302}"/>
          </ac:spMkLst>
        </pc:spChg>
        <pc:spChg chg="add mod">
          <ac:chgData name="Massimo Di Roberto" userId="7d0274e1bb5930d2" providerId="LiveId" clId="{003BA902-F521-4FC7-B5D3-46E130556F33}" dt="2021-09-04T10:34:39.455" v="21537" actId="1076"/>
          <ac:spMkLst>
            <pc:docMk/>
            <pc:sldMk cId="1616241132" sldId="342"/>
            <ac:spMk id="12" creationId="{C08DBC6B-F2B9-4EF4-9A75-CD85A3C21E8E}"/>
          </ac:spMkLst>
        </pc:spChg>
        <pc:cxnChg chg="add mod">
          <ac:chgData name="Massimo Di Roberto" userId="7d0274e1bb5930d2" providerId="LiveId" clId="{003BA902-F521-4FC7-B5D3-46E130556F33}" dt="2021-09-04T09:50:12.484" v="21200"/>
          <ac:cxnSpMkLst>
            <pc:docMk/>
            <pc:sldMk cId="1616241132" sldId="342"/>
            <ac:cxnSpMk id="7" creationId="{3CB19419-823D-48BB-B8C4-A2C5D518C1D2}"/>
          </ac:cxnSpMkLst>
        </pc:cxnChg>
      </pc:sldChg>
      <pc:sldChg chg="add del">
        <pc:chgData name="Massimo Di Roberto" userId="7d0274e1bb5930d2" providerId="LiveId" clId="{003BA902-F521-4FC7-B5D3-46E130556F33}" dt="2021-09-04T10:34:49.375" v="21539" actId="2696"/>
        <pc:sldMkLst>
          <pc:docMk/>
          <pc:sldMk cId="642434627" sldId="343"/>
        </pc:sldMkLst>
      </pc:sldChg>
      <pc:sldChg chg="add del">
        <pc:chgData name="Massimo Di Roberto" userId="7d0274e1bb5930d2" providerId="LiveId" clId="{003BA902-F521-4FC7-B5D3-46E130556F33}" dt="2021-09-04T10:34:53.536" v="21540" actId="2696"/>
        <pc:sldMkLst>
          <pc:docMk/>
          <pc:sldMk cId="1140236418" sldId="344"/>
        </pc:sldMkLst>
      </pc:sldChg>
      <pc:sldChg chg="add del">
        <pc:chgData name="Massimo Di Roberto" userId="7d0274e1bb5930d2" providerId="LiveId" clId="{003BA902-F521-4FC7-B5D3-46E130556F33}" dt="2021-09-04T10:34:54.774" v="21541" actId="2696"/>
        <pc:sldMkLst>
          <pc:docMk/>
          <pc:sldMk cId="1670087202" sldId="345"/>
        </pc:sldMkLst>
      </pc:sldChg>
      <pc:sldChg chg="add del">
        <pc:chgData name="Massimo Di Roberto" userId="7d0274e1bb5930d2" providerId="LiveId" clId="{003BA902-F521-4FC7-B5D3-46E130556F33}" dt="2021-09-04T10:34:56.410" v="21542" actId="2696"/>
        <pc:sldMkLst>
          <pc:docMk/>
          <pc:sldMk cId="114261460" sldId="346"/>
        </pc:sldMkLst>
      </pc:sldChg>
      <pc:sldChg chg="add del">
        <pc:chgData name="Massimo Di Roberto" userId="7d0274e1bb5930d2" providerId="LiveId" clId="{003BA902-F521-4FC7-B5D3-46E130556F33}" dt="2021-09-04T10:34:57.517" v="21543" actId="2696"/>
        <pc:sldMkLst>
          <pc:docMk/>
          <pc:sldMk cId="683510381" sldId="347"/>
        </pc:sldMkLst>
      </pc:sldChg>
      <pc:sldChg chg="add del">
        <pc:chgData name="Massimo Di Roberto" userId="7d0274e1bb5930d2" providerId="LiveId" clId="{003BA902-F521-4FC7-B5D3-46E130556F33}" dt="2021-09-04T10:34:58.359" v="21544" actId="2696"/>
        <pc:sldMkLst>
          <pc:docMk/>
          <pc:sldMk cId="4112594913" sldId="348"/>
        </pc:sldMkLst>
      </pc:sldChg>
      <pc:sldChg chg="add del">
        <pc:chgData name="Massimo Di Roberto" userId="7d0274e1bb5930d2" providerId="LiveId" clId="{003BA902-F521-4FC7-B5D3-46E130556F33}" dt="2021-09-04T10:34:58.970" v="21545" actId="2696"/>
        <pc:sldMkLst>
          <pc:docMk/>
          <pc:sldMk cId="1856213477" sldId="349"/>
        </pc:sldMkLst>
      </pc:sldChg>
      <pc:sldChg chg="add del">
        <pc:chgData name="Massimo Di Roberto" userId="7d0274e1bb5930d2" providerId="LiveId" clId="{003BA902-F521-4FC7-B5D3-46E130556F33}" dt="2021-09-04T10:34:59.658" v="21546" actId="2696"/>
        <pc:sldMkLst>
          <pc:docMk/>
          <pc:sldMk cId="1442974376" sldId="350"/>
        </pc:sldMkLst>
      </pc:sldChg>
      <pc:sldChg chg="modSp add del mod">
        <pc:chgData name="Massimo Di Roberto" userId="7d0274e1bb5930d2" providerId="LiveId" clId="{003BA902-F521-4FC7-B5D3-46E130556F33}" dt="2021-09-04T10:35:01.169" v="21548" actId="2696"/>
        <pc:sldMkLst>
          <pc:docMk/>
          <pc:sldMk cId="2672663828" sldId="351"/>
        </pc:sldMkLst>
        <pc:spChg chg="mod">
          <ac:chgData name="Massimo Di Roberto" userId="7d0274e1bb5930d2" providerId="LiveId" clId="{003BA902-F521-4FC7-B5D3-46E130556F33}" dt="2021-08-22T15:45:36.911" v="216" actId="255"/>
          <ac:spMkLst>
            <pc:docMk/>
            <pc:sldMk cId="2672663828" sldId="351"/>
            <ac:spMk id="2" creationId="{5457C6D2-2146-41AD-8E2D-0D5C68F65D34}"/>
          </ac:spMkLst>
        </pc:spChg>
      </pc:sldChg>
      <pc:sldChg chg="add del">
        <pc:chgData name="Massimo Di Roberto" userId="7d0274e1bb5930d2" providerId="LiveId" clId="{003BA902-F521-4FC7-B5D3-46E130556F33}" dt="2021-09-04T10:35:00.896" v="21547" actId="2696"/>
        <pc:sldMkLst>
          <pc:docMk/>
          <pc:sldMk cId="2439832103" sldId="352"/>
        </pc:sldMkLst>
      </pc:sldChg>
      <pc:sldChg chg="modSp add mod">
        <pc:chgData name="Massimo Di Roberto" userId="7d0274e1bb5930d2" providerId="LiveId" clId="{003BA902-F521-4FC7-B5D3-46E130556F33}" dt="2021-09-04T13:38:56.433" v="21575" actId="113"/>
        <pc:sldMkLst>
          <pc:docMk/>
          <pc:sldMk cId="3189343658" sldId="353"/>
        </pc:sldMkLst>
        <pc:spChg chg="mod">
          <ac:chgData name="Massimo Di Roberto" userId="7d0274e1bb5930d2" providerId="LiveId" clId="{003BA902-F521-4FC7-B5D3-46E130556F33}" dt="2021-09-04T13:38:56.433" v="21575" actId="113"/>
          <ac:spMkLst>
            <pc:docMk/>
            <pc:sldMk cId="3189343658" sldId="353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4T14:28:41.699" v="21929" actId="20577"/>
        <pc:sldMkLst>
          <pc:docMk/>
          <pc:sldMk cId="264563942" sldId="354"/>
        </pc:sldMkLst>
        <pc:spChg chg="mod">
          <ac:chgData name="Massimo Di Roberto" userId="7d0274e1bb5930d2" providerId="LiveId" clId="{003BA902-F521-4FC7-B5D3-46E130556F33}" dt="2021-09-04T14:28:41.699" v="21929" actId="20577"/>
          <ac:spMkLst>
            <pc:docMk/>
            <pc:sldMk cId="264563942" sldId="354"/>
            <ac:spMk id="3" creationId="{2F75FAC1-E0CF-4F82-B4EC-7D4207023771}"/>
          </ac:spMkLst>
        </pc:spChg>
      </pc:sldChg>
      <pc:sldChg chg="addSp modSp add mod">
        <pc:chgData name="Massimo Di Roberto" userId="7d0274e1bb5930d2" providerId="LiveId" clId="{003BA902-F521-4FC7-B5D3-46E130556F33}" dt="2021-09-05T10:32:56.497" v="22520" actId="20577"/>
        <pc:sldMkLst>
          <pc:docMk/>
          <pc:sldMk cId="1703976244" sldId="355"/>
        </pc:sldMkLst>
        <pc:spChg chg="mod">
          <ac:chgData name="Massimo Di Roberto" userId="7d0274e1bb5930d2" providerId="LiveId" clId="{003BA902-F521-4FC7-B5D3-46E130556F33}" dt="2021-09-05T10:32:56.497" v="22520" actId="20577"/>
          <ac:spMkLst>
            <pc:docMk/>
            <pc:sldMk cId="1703976244" sldId="355"/>
            <ac:spMk id="3" creationId="{2F75FAC1-E0CF-4F82-B4EC-7D4207023771}"/>
          </ac:spMkLst>
        </pc:spChg>
        <pc:cxnChg chg="add mod">
          <ac:chgData name="Massimo Di Roberto" userId="7d0274e1bb5930d2" providerId="LiveId" clId="{003BA902-F521-4FC7-B5D3-46E130556F33}" dt="2021-09-04T14:52:53.533" v="21965"/>
          <ac:cxnSpMkLst>
            <pc:docMk/>
            <pc:sldMk cId="1703976244" sldId="355"/>
            <ac:cxnSpMk id="7" creationId="{9CC2EC51-F0DC-4CAE-8B32-52C5DA290B7A}"/>
          </ac:cxnSpMkLst>
        </pc:cxnChg>
      </pc:sldChg>
      <pc:sldChg chg="modSp add mod ord">
        <pc:chgData name="Massimo Di Roberto" userId="7d0274e1bb5930d2" providerId="LiveId" clId="{003BA902-F521-4FC7-B5D3-46E130556F33}" dt="2021-09-04T13:37:58.766" v="21565"/>
        <pc:sldMkLst>
          <pc:docMk/>
          <pc:sldMk cId="1720986430" sldId="356"/>
        </pc:sldMkLst>
        <pc:spChg chg="mod">
          <ac:chgData name="Massimo Di Roberto" userId="7d0274e1bb5930d2" providerId="LiveId" clId="{003BA902-F521-4FC7-B5D3-46E130556F33}" dt="2021-09-04T13:36:59.225" v="21557" actId="20577"/>
          <ac:spMkLst>
            <pc:docMk/>
            <pc:sldMk cId="1720986430" sldId="356"/>
            <ac:spMk id="3" creationId="{2F75FAC1-E0CF-4F82-B4EC-7D4207023771}"/>
          </ac:spMkLst>
        </pc:spChg>
      </pc:sldChg>
      <pc:sldChg chg="modSp add mod ord">
        <pc:chgData name="Massimo Di Roberto" userId="7d0274e1bb5930d2" providerId="LiveId" clId="{003BA902-F521-4FC7-B5D3-46E130556F33}" dt="2021-09-04T13:38:01.510" v="21567"/>
        <pc:sldMkLst>
          <pc:docMk/>
          <pc:sldMk cId="160216453" sldId="357"/>
        </pc:sldMkLst>
        <pc:spChg chg="mod">
          <ac:chgData name="Massimo Di Roberto" userId="7d0274e1bb5930d2" providerId="LiveId" clId="{003BA902-F521-4FC7-B5D3-46E130556F33}" dt="2021-09-04T13:37:51.336" v="21563" actId="2711"/>
          <ac:spMkLst>
            <pc:docMk/>
            <pc:sldMk cId="160216453" sldId="357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9-05T11:24:38.972" v="22908" actId="167"/>
        <pc:sldMkLst>
          <pc:docMk/>
          <pc:sldMk cId="4208074871" sldId="358"/>
        </pc:sldMkLst>
        <pc:spChg chg="mod">
          <ac:chgData name="Massimo Di Roberto" userId="7d0274e1bb5930d2" providerId="LiveId" clId="{003BA902-F521-4FC7-B5D3-46E130556F33}" dt="2021-09-05T11:24:14.679" v="22901" actId="27636"/>
          <ac:spMkLst>
            <pc:docMk/>
            <pc:sldMk cId="4208074871" sldId="358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9-05T10:25:00.008" v="22515" actId="21"/>
          <ac:spMkLst>
            <pc:docMk/>
            <pc:sldMk cId="4208074871" sldId="358"/>
            <ac:spMk id="9" creationId="{8BAF58F4-3C3B-46AE-A6D1-4253D8B28A76}"/>
          </ac:spMkLst>
        </pc:spChg>
        <pc:spChg chg="add mod ord">
          <ac:chgData name="Massimo Di Roberto" userId="7d0274e1bb5930d2" providerId="LiveId" clId="{003BA902-F521-4FC7-B5D3-46E130556F33}" dt="2021-09-05T11:24:38.972" v="22908" actId="167"/>
          <ac:spMkLst>
            <pc:docMk/>
            <pc:sldMk cId="4208074871" sldId="358"/>
            <ac:spMk id="10" creationId="{0846B4B2-4A63-4FBC-8E18-FDD88FEA63E1}"/>
          </ac:spMkLst>
        </pc:spChg>
        <pc:cxnChg chg="add mod">
          <ac:chgData name="Massimo Di Roberto" userId="7d0274e1bb5930d2" providerId="LiveId" clId="{003BA902-F521-4FC7-B5D3-46E130556F33}" dt="2021-09-04T15:12:49.882" v="21973"/>
          <ac:cxnSpMkLst>
            <pc:docMk/>
            <pc:sldMk cId="4208074871" sldId="358"/>
            <ac:cxnSpMk id="7" creationId="{0592EC64-EE72-4BC3-A9E8-3DD1E37FF896}"/>
          </ac:cxnSpMkLst>
        </pc:cxnChg>
      </pc:sldChg>
      <pc:sldChg chg="addSp modSp add mod">
        <pc:chgData name="Massimo Di Roberto" userId="7d0274e1bb5930d2" providerId="LiveId" clId="{003BA902-F521-4FC7-B5D3-46E130556F33}" dt="2021-09-04T15:13:39.107" v="22000"/>
        <pc:sldMkLst>
          <pc:docMk/>
          <pc:sldMk cId="3227932133" sldId="359"/>
        </pc:sldMkLst>
        <pc:spChg chg="mod">
          <ac:chgData name="Massimo Di Roberto" userId="7d0274e1bb5930d2" providerId="LiveId" clId="{003BA902-F521-4FC7-B5D3-46E130556F33}" dt="2021-09-04T15:13:36.959" v="21999" actId="5793"/>
          <ac:spMkLst>
            <pc:docMk/>
            <pc:sldMk cId="3227932133" sldId="359"/>
            <ac:spMk id="3" creationId="{2F75FAC1-E0CF-4F82-B4EC-7D4207023771}"/>
          </ac:spMkLst>
        </pc:spChg>
        <pc:cxnChg chg="add mod">
          <ac:chgData name="Massimo Di Roberto" userId="7d0274e1bb5930d2" providerId="LiveId" clId="{003BA902-F521-4FC7-B5D3-46E130556F33}" dt="2021-09-04T15:13:39.107" v="22000"/>
          <ac:cxnSpMkLst>
            <pc:docMk/>
            <pc:sldMk cId="3227932133" sldId="359"/>
            <ac:cxnSpMk id="7" creationId="{BD958DE6-3E65-4DE2-BD9D-210D6DFEFA31}"/>
          </ac:cxnSpMkLst>
        </pc:cxnChg>
      </pc:sldChg>
      <pc:sldChg chg="addSp modSp add mod">
        <pc:chgData name="Massimo Di Roberto" userId="7d0274e1bb5930d2" providerId="LiveId" clId="{003BA902-F521-4FC7-B5D3-46E130556F33}" dt="2021-09-04T15:14:12.554" v="22024"/>
        <pc:sldMkLst>
          <pc:docMk/>
          <pc:sldMk cId="3943340234" sldId="360"/>
        </pc:sldMkLst>
        <pc:spChg chg="mod">
          <ac:chgData name="Massimo Di Roberto" userId="7d0274e1bb5930d2" providerId="LiveId" clId="{003BA902-F521-4FC7-B5D3-46E130556F33}" dt="2021-09-04T15:14:10.589" v="22023" actId="20577"/>
          <ac:spMkLst>
            <pc:docMk/>
            <pc:sldMk cId="3943340234" sldId="360"/>
            <ac:spMk id="3" creationId="{2F75FAC1-E0CF-4F82-B4EC-7D4207023771}"/>
          </ac:spMkLst>
        </pc:spChg>
        <pc:cxnChg chg="add mod">
          <ac:chgData name="Massimo Di Roberto" userId="7d0274e1bb5930d2" providerId="LiveId" clId="{003BA902-F521-4FC7-B5D3-46E130556F33}" dt="2021-09-04T15:14:12.554" v="22024"/>
          <ac:cxnSpMkLst>
            <pc:docMk/>
            <pc:sldMk cId="3943340234" sldId="360"/>
            <ac:cxnSpMk id="7" creationId="{246AA0B7-21D8-44E1-9ACA-2D6AC038D416}"/>
          </ac:cxnSpMkLst>
        </pc:cxnChg>
      </pc:sldChg>
      <pc:sldChg chg="addSp modSp add mod">
        <pc:chgData name="Massimo Di Roberto" userId="7d0274e1bb5930d2" providerId="LiveId" clId="{003BA902-F521-4FC7-B5D3-46E130556F33}" dt="2021-09-06T08:35:07.353" v="23352" actId="6549"/>
        <pc:sldMkLst>
          <pc:docMk/>
          <pc:sldMk cId="2914951405" sldId="361"/>
        </pc:sldMkLst>
        <pc:spChg chg="mod">
          <ac:chgData name="Massimo Di Roberto" userId="7d0274e1bb5930d2" providerId="LiveId" clId="{003BA902-F521-4FC7-B5D3-46E130556F33}" dt="2021-09-06T08:35:07.353" v="23352" actId="6549"/>
          <ac:spMkLst>
            <pc:docMk/>
            <pc:sldMk cId="2914951405" sldId="361"/>
            <ac:spMk id="3" creationId="{2F75FAC1-E0CF-4F82-B4EC-7D4207023771}"/>
          </ac:spMkLst>
        </pc:spChg>
        <pc:cxnChg chg="add mod">
          <ac:chgData name="Massimo Di Roberto" userId="7d0274e1bb5930d2" providerId="LiveId" clId="{003BA902-F521-4FC7-B5D3-46E130556F33}" dt="2021-09-04T15:14:22.159" v="22034"/>
          <ac:cxnSpMkLst>
            <pc:docMk/>
            <pc:sldMk cId="2914951405" sldId="361"/>
            <ac:cxnSpMk id="7" creationId="{AD316E3F-58E1-45A5-8B06-78E5BC598B44}"/>
          </ac:cxnSpMkLst>
        </pc:cxnChg>
      </pc:sldChg>
      <pc:sldChg chg="addSp delSp modSp add mod">
        <pc:chgData name="Massimo Di Roberto" userId="7d0274e1bb5930d2" providerId="LiveId" clId="{003BA902-F521-4FC7-B5D3-46E130556F33}" dt="2021-09-06T09:12:34.241" v="23508" actId="27636"/>
        <pc:sldMkLst>
          <pc:docMk/>
          <pc:sldMk cId="2435766321" sldId="362"/>
        </pc:sldMkLst>
        <pc:spChg chg="mod">
          <ac:chgData name="Massimo Di Roberto" userId="7d0274e1bb5930d2" providerId="LiveId" clId="{003BA902-F521-4FC7-B5D3-46E130556F33}" dt="2021-09-06T09:12:34.241" v="23508" actId="27636"/>
          <ac:spMkLst>
            <pc:docMk/>
            <pc:sldMk cId="2435766321" sldId="362"/>
            <ac:spMk id="3" creationId="{2F75FAC1-E0CF-4F82-B4EC-7D4207023771}"/>
          </ac:spMkLst>
        </pc:spChg>
        <pc:spChg chg="add del mod ord">
          <ac:chgData name="Massimo Di Roberto" userId="7d0274e1bb5930d2" providerId="LiveId" clId="{003BA902-F521-4FC7-B5D3-46E130556F33}" dt="2021-09-06T09:12:30.718" v="23506" actId="21"/>
          <ac:spMkLst>
            <pc:docMk/>
            <pc:sldMk cId="2435766321" sldId="362"/>
            <ac:spMk id="8" creationId="{00A2A722-22F0-4662-BD8A-114FFBAC7346}"/>
          </ac:spMkLst>
        </pc:spChg>
        <pc:cxnChg chg="add mod">
          <ac:chgData name="Massimo Di Roberto" userId="7d0274e1bb5930d2" providerId="LiveId" clId="{003BA902-F521-4FC7-B5D3-46E130556F33}" dt="2021-09-04T15:14:58.027" v="22051"/>
          <ac:cxnSpMkLst>
            <pc:docMk/>
            <pc:sldMk cId="2435766321" sldId="362"/>
            <ac:cxnSpMk id="7" creationId="{81C41470-20B0-475F-B129-BE05DC3DDFA3}"/>
          </ac:cxnSpMkLst>
        </pc:cxnChg>
      </pc:sldChg>
      <pc:sldChg chg="addSp delSp modSp add mod">
        <pc:chgData name="Massimo Di Roberto" userId="7d0274e1bb5930d2" providerId="LiveId" clId="{003BA902-F521-4FC7-B5D3-46E130556F33}" dt="2021-09-06T09:44:13.043" v="24206" actId="1076"/>
        <pc:sldMkLst>
          <pc:docMk/>
          <pc:sldMk cId="3733602613" sldId="363"/>
        </pc:sldMkLst>
        <pc:spChg chg="mod">
          <ac:chgData name="Massimo Di Roberto" userId="7d0274e1bb5930d2" providerId="LiveId" clId="{003BA902-F521-4FC7-B5D3-46E130556F33}" dt="2021-09-06T09:37:10.587" v="24010" actId="14100"/>
          <ac:spMkLst>
            <pc:docMk/>
            <pc:sldMk cId="3733602613" sldId="363"/>
            <ac:spMk id="3" creationId="{2F75FAC1-E0CF-4F82-B4EC-7D4207023771}"/>
          </ac:spMkLst>
        </pc:spChg>
        <pc:spChg chg="add del">
          <ac:chgData name="Massimo Di Roberto" userId="7d0274e1bb5930d2" providerId="LiveId" clId="{003BA902-F521-4FC7-B5D3-46E130556F33}" dt="2021-09-06T09:23:03.411" v="23611" actId="22"/>
          <ac:spMkLst>
            <pc:docMk/>
            <pc:sldMk cId="3733602613" sldId="363"/>
            <ac:spMk id="9" creationId="{5506FEAC-7A0F-48F0-AC8A-DFA89F27ADD1}"/>
          </ac:spMkLst>
        </pc:spChg>
        <pc:spChg chg="add mod">
          <ac:chgData name="Massimo Di Roberto" userId="7d0274e1bb5930d2" providerId="LiveId" clId="{003BA902-F521-4FC7-B5D3-46E130556F33}" dt="2021-09-06T09:44:13.043" v="24206" actId="1076"/>
          <ac:spMkLst>
            <pc:docMk/>
            <pc:sldMk cId="3733602613" sldId="363"/>
            <ac:spMk id="10" creationId="{A02438A7-D48F-4240-83F8-D2E7A188F7C5}"/>
          </ac:spMkLst>
        </pc:spChg>
        <pc:spChg chg="add mod">
          <ac:chgData name="Massimo Di Roberto" userId="7d0274e1bb5930d2" providerId="LiveId" clId="{003BA902-F521-4FC7-B5D3-46E130556F33}" dt="2021-09-06T09:43:18.954" v="24202" actId="1076"/>
          <ac:spMkLst>
            <pc:docMk/>
            <pc:sldMk cId="3733602613" sldId="363"/>
            <ac:spMk id="11" creationId="{89773D88-FDD7-4301-AA4D-AFC01589956C}"/>
          </ac:spMkLst>
        </pc:spChg>
        <pc:spChg chg="add del mod">
          <ac:chgData name="Massimo Di Roberto" userId="7d0274e1bb5930d2" providerId="LiveId" clId="{003BA902-F521-4FC7-B5D3-46E130556F33}" dt="2021-09-06T09:41:49.660" v="24187" actId="21"/>
          <ac:spMkLst>
            <pc:docMk/>
            <pc:sldMk cId="3733602613" sldId="363"/>
            <ac:spMk id="12" creationId="{FD77019E-5FD9-4D9B-B045-715E794AA369}"/>
          </ac:spMkLst>
        </pc:spChg>
        <pc:spChg chg="add del mod">
          <ac:chgData name="Massimo Di Roberto" userId="7d0274e1bb5930d2" providerId="LiveId" clId="{003BA902-F521-4FC7-B5D3-46E130556F33}" dt="2021-09-06T09:41:52.605" v="24188" actId="21"/>
          <ac:spMkLst>
            <pc:docMk/>
            <pc:sldMk cId="3733602613" sldId="363"/>
            <ac:spMk id="13" creationId="{A8F67E0C-75B6-451A-A059-3F5365F88325}"/>
          </ac:spMkLst>
        </pc:spChg>
        <pc:spChg chg="add del mod">
          <ac:chgData name="Massimo Di Roberto" userId="7d0274e1bb5930d2" providerId="LiveId" clId="{003BA902-F521-4FC7-B5D3-46E130556F33}" dt="2021-09-06T09:41:56.614" v="24189" actId="21"/>
          <ac:spMkLst>
            <pc:docMk/>
            <pc:sldMk cId="3733602613" sldId="363"/>
            <ac:spMk id="14" creationId="{B5A29D4E-8445-4BC8-BBAA-44BC9837BEC5}"/>
          </ac:spMkLst>
        </pc:spChg>
        <pc:picChg chg="add mod">
          <ac:chgData name="Massimo Di Roberto" userId="7d0274e1bb5930d2" providerId="LiveId" clId="{003BA902-F521-4FC7-B5D3-46E130556F33}" dt="2021-09-06T09:42:58.787" v="24197" actId="1076"/>
          <ac:picMkLst>
            <pc:docMk/>
            <pc:sldMk cId="3733602613" sldId="363"/>
            <ac:picMk id="15" creationId="{15B3F53F-B6D4-486D-9F6F-F14ACE9322FA}"/>
          </ac:picMkLst>
        </pc:picChg>
        <pc:cxnChg chg="add mod">
          <ac:chgData name="Massimo Di Roberto" userId="7d0274e1bb5930d2" providerId="LiveId" clId="{003BA902-F521-4FC7-B5D3-46E130556F33}" dt="2021-09-04T15:15:33.119" v="22075"/>
          <ac:cxnSpMkLst>
            <pc:docMk/>
            <pc:sldMk cId="3733602613" sldId="363"/>
            <ac:cxnSpMk id="7" creationId="{D761FFE3-8405-4283-8E06-C2ECDB03EEC7}"/>
          </ac:cxnSpMkLst>
        </pc:cxnChg>
        <pc:cxnChg chg="add mod">
          <ac:chgData name="Massimo Di Roberto" userId="7d0274e1bb5930d2" providerId="LiveId" clId="{003BA902-F521-4FC7-B5D3-46E130556F33}" dt="2021-09-06T09:43:29.459" v="24205" actId="1582"/>
          <ac:cxnSpMkLst>
            <pc:docMk/>
            <pc:sldMk cId="3733602613" sldId="363"/>
            <ac:cxnSpMk id="17" creationId="{2AF1A55F-6664-47B8-8BA2-014DBC16DB24}"/>
          </ac:cxnSpMkLst>
        </pc:cxnChg>
      </pc:sldChg>
      <pc:sldChg chg="addSp modSp add mod">
        <pc:chgData name="Massimo Di Roberto" userId="7d0274e1bb5930d2" providerId="LiveId" clId="{003BA902-F521-4FC7-B5D3-46E130556F33}" dt="2021-09-06T09:55:50.287" v="24464" actId="14100"/>
        <pc:sldMkLst>
          <pc:docMk/>
          <pc:sldMk cId="2188760371" sldId="364"/>
        </pc:sldMkLst>
        <pc:spChg chg="mod">
          <ac:chgData name="Massimo Di Roberto" userId="7d0274e1bb5930d2" providerId="LiveId" clId="{003BA902-F521-4FC7-B5D3-46E130556F33}" dt="2021-09-04T15:16:05.543" v="22084" actId="5793"/>
          <ac:spMkLst>
            <pc:docMk/>
            <pc:sldMk cId="2188760371" sldId="364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6T09:55:37.926" v="24459" actId="14100"/>
          <ac:spMkLst>
            <pc:docMk/>
            <pc:sldMk cId="2188760371" sldId="364"/>
            <ac:spMk id="8" creationId="{AE06B765-5840-4053-B7EE-FEADB7DAB331}"/>
          </ac:spMkLst>
        </pc:spChg>
        <pc:spChg chg="add mod">
          <ac:chgData name="Massimo Di Roberto" userId="7d0274e1bb5930d2" providerId="LiveId" clId="{003BA902-F521-4FC7-B5D3-46E130556F33}" dt="2021-09-06T09:55:50.287" v="24464" actId="14100"/>
          <ac:spMkLst>
            <pc:docMk/>
            <pc:sldMk cId="2188760371" sldId="364"/>
            <ac:spMk id="9" creationId="{0988263E-39C7-42CE-B897-EAA38236CD46}"/>
          </ac:spMkLst>
        </pc:spChg>
        <pc:cxnChg chg="add mod">
          <ac:chgData name="Massimo Di Roberto" userId="7d0274e1bb5930d2" providerId="LiveId" clId="{003BA902-F521-4FC7-B5D3-46E130556F33}" dt="2021-09-04T15:16:07.453" v="22085"/>
          <ac:cxnSpMkLst>
            <pc:docMk/>
            <pc:sldMk cId="2188760371" sldId="364"/>
            <ac:cxnSpMk id="7" creationId="{7AF4690C-6471-46E1-97DD-0326D4E550AC}"/>
          </ac:cxnSpMkLst>
        </pc:cxnChg>
      </pc:sldChg>
      <pc:sldChg chg="addSp modSp add mod">
        <pc:chgData name="Massimo Di Roberto" userId="7d0274e1bb5930d2" providerId="LiveId" clId="{003BA902-F521-4FC7-B5D3-46E130556F33}" dt="2021-09-06T10:33:30.023" v="24607" actId="6549"/>
        <pc:sldMkLst>
          <pc:docMk/>
          <pc:sldMk cId="3963801839" sldId="365"/>
        </pc:sldMkLst>
        <pc:spChg chg="mod">
          <ac:chgData name="Massimo Di Roberto" userId="7d0274e1bb5930d2" providerId="LiveId" clId="{003BA902-F521-4FC7-B5D3-46E130556F33}" dt="2021-09-06T10:33:30.023" v="24607" actId="6549"/>
          <ac:spMkLst>
            <pc:docMk/>
            <pc:sldMk cId="3963801839" sldId="365"/>
            <ac:spMk id="3" creationId="{2F75FAC1-E0CF-4F82-B4EC-7D4207023771}"/>
          </ac:spMkLst>
        </pc:spChg>
        <pc:cxnChg chg="add mod">
          <ac:chgData name="Massimo Di Roberto" userId="7d0274e1bb5930d2" providerId="LiveId" clId="{003BA902-F521-4FC7-B5D3-46E130556F33}" dt="2021-09-06T10:30:06.513" v="24551" actId="1076"/>
          <ac:cxnSpMkLst>
            <pc:docMk/>
            <pc:sldMk cId="3963801839" sldId="365"/>
            <ac:cxnSpMk id="7" creationId="{66F37744-6CD1-42E4-8479-833193816265}"/>
          </ac:cxnSpMkLst>
        </pc:cxnChg>
      </pc:sldChg>
      <pc:sldChg chg="addSp delSp modSp add mod">
        <pc:chgData name="Massimo Di Roberto" userId="7d0274e1bb5930d2" providerId="LiveId" clId="{003BA902-F521-4FC7-B5D3-46E130556F33}" dt="2021-09-06T11:31:31.506" v="24977" actId="1076"/>
        <pc:sldMkLst>
          <pc:docMk/>
          <pc:sldMk cId="2481003649" sldId="366"/>
        </pc:sldMkLst>
        <pc:spChg chg="mod">
          <ac:chgData name="Massimo Di Roberto" userId="7d0274e1bb5930d2" providerId="LiveId" clId="{003BA902-F521-4FC7-B5D3-46E130556F33}" dt="2021-09-04T15:17:16.487" v="22103" actId="5793"/>
          <ac:spMkLst>
            <pc:docMk/>
            <pc:sldMk cId="2481003649" sldId="366"/>
            <ac:spMk id="3" creationId="{2F75FAC1-E0CF-4F82-B4EC-7D4207023771}"/>
          </ac:spMkLst>
        </pc:spChg>
        <pc:spChg chg="add del">
          <ac:chgData name="Massimo Di Roberto" userId="7d0274e1bb5930d2" providerId="LiveId" clId="{003BA902-F521-4FC7-B5D3-46E130556F33}" dt="2021-09-06T10:59:52.733" v="24824" actId="22"/>
          <ac:spMkLst>
            <pc:docMk/>
            <pc:sldMk cId="2481003649" sldId="366"/>
            <ac:spMk id="9" creationId="{375E0BA5-1304-4835-A8CE-6BCA55B1B9DA}"/>
          </ac:spMkLst>
        </pc:spChg>
        <pc:spChg chg="add mod">
          <ac:chgData name="Massimo Di Roberto" userId="7d0274e1bb5930d2" providerId="LiveId" clId="{003BA902-F521-4FC7-B5D3-46E130556F33}" dt="2021-09-06T11:00:27.933" v="24846" actId="14100"/>
          <ac:spMkLst>
            <pc:docMk/>
            <pc:sldMk cId="2481003649" sldId="366"/>
            <ac:spMk id="10" creationId="{4202B75D-6F80-418C-8E03-878485F2A5C7}"/>
          </ac:spMkLst>
        </pc:spChg>
        <pc:spChg chg="add del mod">
          <ac:chgData name="Massimo Di Roberto" userId="7d0274e1bb5930d2" providerId="LiveId" clId="{003BA902-F521-4FC7-B5D3-46E130556F33}" dt="2021-09-06T11:28:09.190" v="24848"/>
          <ac:spMkLst>
            <pc:docMk/>
            <pc:sldMk cId="2481003649" sldId="366"/>
            <ac:spMk id="11" creationId="{A200BC19-8DB2-403E-8FAE-B423CCBD426C}"/>
          </ac:spMkLst>
        </pc:spChg>
        <pc:spChg chg="add mod">
          <ac:chgData name="Massimo Di Roberto" userId="7d0274e1bb5930d2" providerId="LiveId" clId="{003BA902-F521-4FC7-B5D3-46E130556F33}" dt="2021-09-06T11:28:26.233" v="24886" actId="20577"/>
          <ac:spMkLst>
            <pc:docMk/>
            <pc:sldMk cId="2481003649" sldId="366"/>
            <ac:spMk id="12" creationId="{7A8D688F-842A-48B0-AC36-C70153232F2B}"/>
          </ac:spMkLst>
        </pc:spChg>
        <pc:spChg chg="add mod">
          <ac:chgData name="Massimo Di Roberto" userId="7d0274e1bb5930d2" providerId="LiveId" clId="{003BA902-F521-4FC7-B5D3-46E130556F33}" dt="2021-09-06T11:31:29.635" v="24976" actId="1076"/>
          <ac:spMkLst>
            <pc:docMk/>
            <pc:sldMk cId="2481003649" sldId="366"/>
            <ac:spMk id="13" creationId="{AE90574A-2434-49DA-A3A0-FF364EEAB872}"/>
          </ac:spMkLst>
        </pc:spChg>
        <pc:spChg chg="add mod">
          <ac:chgData name="Massimo Di Roberto" userId="7d0274e1bb5930d2" providerId="LiveId" clId="{003BA902-F521-4FC7-B5D3-46E130556F33}" dt="2021-09-06T11:31:10.336" v="24958" actId="1076"/>
          <ac:spMkLst>
            <pc:docMk/>
            <pc:sldMk cId="2481003649" sldId="366"/>
            <ac:spMk id="14" creationId="{C05EB195-2853-4C8E-B307-507569959D11}"/>
          </ac:spMkLst>
        </pc:spChg>
        <pc:spChg chg="add mod">
          <ac:chgData name="Massimo Di Roberto" userId="7d0274e1bb5930d2" providerId="LiveId" clId="{003BA902-F521-4FC7-B5D3-46E130556F33}" dt="2021-09-06T11:31:31.506" v="24977" actId="1076"/>
          <ac:spMkLst>
            <pc:docMk/>
            <pc:sldMk cId="2481003649" sldId="366"/>
            <ac:spMk id="15" creationId="{D8D596BE-4381-47B7-AA81-44340E59C59E}"/>
          </ac:spMkLst>
        </pc:spChg>
        <pc:cxnChg chg="add mod">
          <ac:chgData name="Massimo Di Roberto" userId="7d0274e1bb5930d2" providerId="LiveId" clId="{003BA902-F521-4FC7-B5D3-46E130556F33}" dt="2021-09-06T10:59:47.094" v="24822" actId="1076"/>
          <ac:cxnSpMkLst>
            <pc:docMk/>
            <pc:sldMk cId="2481003649" sldId="366"/>
            <ac:cxnSpMk id="7" creationId="{4FB30753-788A-43AD-91C1-8A1179826C4D}"/>
          </ac:cxnSpMkLst>
        </pc:cxnChg>
      </pc:sldChg>
      <pc:sldChg chg="modSp add mod">
        <pc:chgData name="Massimo Di Roberto" userId="7d0274e1bb5930d2" providerId="LiveId" clId="{003BA902-F521-4FC7-B5D3-46E130556F33}" dt="2021-08-22T15:48:16.507" v="279" actId="20577"/>
        <pc:sldMkLst>
          <pc:docMk/>
          <pc:sldMk cId="2295521272" sldId="367"/>
        </pc:sldMkLst>
        <pc:spChg chg="mod">
          <ac:chgData name="Massimo Di Roberto" userId="7d0274e1bb5930d2" providerId="LiveId" clId="{003BA902-F521-4FC7-B5D3-46E130556F33}" dt="2021-08-22T15:48:16.507" v="279" actId="20577"/>
          <ac:spMkLst>
            <pc:docMk/>
            <pc:sldMk cId="2295521272" sldId="367"/>
            <ac:spMk id="2" creationId="{5457C6D2-2146-41AD-8E2D-0D5C68F65D34}"/>
          </ac:spMkLst>
        </pc:spChg>
      </pc:sldChg>
      <pc:sldChg chg="add">
        <pc:chgData name="Massimo Di Roberto" userId="7d0274e1bb5930d2" providerId="LiveId" clId="{003BA902-F521-4FC7-B5D3-46E130556F33}" dt="2021-08-22T15:48:31.044" v="280"/>
        <pc:sldMkLst>
          <pc:docMk/>
          <pc:sldMk cId="54695180" sldId="368"/>
        </pc:sldMkLst>
      </pc:sldChg>
      <pc:sldChg chg="add">
        <pc:chgData name="Massimo Di Roberto" userId="7d0274e1bb5930d2" providerId="LiveId" clId="{003BA902-F521-4FC7-B5D3-46E130556F33}" dt="2021-08-22T15:48:31.206" v="281"/>
        <pc:sldMkLst>
          <pc:docMk/>
          <pc:sldMk cId="2836926704" sldId="369"/>
        </pc:sldMkLst>
      </pc:sldChg>
      <pc:sldChg chg="add">
        <pc:chgData name="Massimo Di Roberto" userId="7d0274e1bb5930d2" providerId="LiveId" clId="{003BA902-F521-4FC7-B5D3-46E130556F33}" dt="2021-08-22T15:48:31.375" v="282"/>
        <pc:sldMkLst>
          <pc:docMk/>
          <pc:sldMk cId="1999143439" sldId="370"/>
        </pc:sldMkLst>
      </pc:sldChg>
      <pc:sldChg chg="add">
        <pc:chgData name="Massimo Di Roberto" userId="7d0274e1bb5930d2" providerId="LiveId" clId="{003BA902-F521-4FC7-B5D3-46E130556F33}" dt="2021-08-22T15:48:31.544" v="283"/>
        <pc:sldMkLst>
          <pc:docMk/>
          <pc:sldMk cId="3398345153" sldId="371"/>
        </pc:sldMkLst>
      </pc:sldChg>
      <pc:sldChg chg="add">
        <pc:chgData name="Massimo Di Roberto" userId="7d0274e1bb5930d2" providerId="LiveId" clId="{003BA902-F521-4FC7-B5D3-46E130556F33}" dt="2021-08-22T15:48:31.706" v="284"/>
        <pc:sldMkLst>
          <pc:docMk/>
          <pc:sldMk cId="2303911008" sldId="372"/>
        </pc:sldMkLst>
      </pc:sldChg>
      <pc:sldChg chg="add">
        <pc:chgData name="Massimo Di Roberto" userId="7d0274e1bb5930d2" providerId="LiveId" clId="{003BA902-F521-4FC7-B5D3-46E130556F33}" dt="2021-08-22T15:48:31.875" v="285"/>
        <pc:sldMkLst>
          <pc:docMk/>
          <pc:sldMk cId="4273747303" sldId="373"/>
        </pc:sldMkLst>
      </pc:sldChg>
      <pc:sldChg chg="add">
        <pc:chgData name="Massimo Di Roberto" userId="7d0274e1bb5930d2" providerId="LiveId" clId="{003BA902-F521-4FC7-B5D3-46E130556F33}" dt="2021-08-22T15:48:32.044" v="286"/>
        <pc:sldMkLst>
          <pc:docMk/>
          <pc:sldMk cId="3030588903" sldId="374"/>
        </pc:sldMkLst>
      </pc:sldChg>
      <pc:sldChg chg="add">
        <pc:chgData name="Massimo Di Roberto" userId="7d0274e1bb5930d2" providerId="LiveId" clId="{003BA902-F521-4FC7-B5D3-46E130556F33}" dt="2021-08-22T15:48:32.228" v="287"/>
        <pc:sldMkLst>
          <pc:docMk/>
          <pc:sldMk cId="3237190560" sldId="375"/>
        </pc:sldMkLst>
      </pc:sldChg>
      <pc:sldChg chg="add">
        <pc:chgData name="Massimo Di Roberto" userId="7d0274e1bb5930d2" providerId="LiveId" clId="{003BA902-F521-4FC7-B5D3-46E130556F33}" dt="2021-08-22T15:48:32.419" v="288"/>
        <pc:sldMkLst>
          <pc:docMk/>
          <pc:sldMk cId="3037875704" sldId="376"/>
        </pc:sldMkLst>
      </pc:sldChg>
      <pc:sldChg chg="add">
        <pc:chgData name="Massimo Di Roberto" userId="7d0274e1bb5930d2" providerId="LiveId" clId="{003BA902-F521-4FC7-B5D3-46E130556F33}" dt="2021-08-22T15:48:32.587" v="289"/>
        <pc:sldMkLst>
          <pc:docMk/>
          <pc:sldMk cId="1744695516" sldId="377"/>
        </pc:sldMkLst>
      </pc:sldChg>
      <pc:sldChg chg="add">
        <pc:chgData name="Massimo Di Roberto" userId="7d0274e1bb5930d2" providerId="LiveId" clId="{003BA902-F521-4FC7-B5D3-46E130556F33}" dt="2021-08-22T15:48:32.755" v="290"/>
        <pc:sldMkLst>
          <pc:docMk/>
          <pc:sldMk cId="1983119422" sldId="378"/>
        </pc:sldMkLst>
      </pc:sldChg>
      <pc:sldChg chg="add">
        <pc:chgData name="Massimo Di Roberto" userId="7d0274e1bb5930d2" providerId="LiveId" clId="{003BA902-F521-4FC7-B5D3-46E130556F33}" dt="2021-08-22T15:48:32.930" v="291"/>
        <pc:sldMkLst>
          <pc:docMk/>
          <pc:sldMk cId="1964603528" sldId="379"/>
        </pc:sldMkLst>
      </pc:sldChg>
      <pc:sldChg chg="add">
        <pc:chgData name="Massimo Di Roberto" userId="7d0274e1bb5930d2" providerId="LiveId" clId="{003BA902-F521-4FC7-B5D3-46E130556F33}" dt="2021-08-22T15:48:33.087" v="292"/>
        <pc:sldMkLst>
          <pc:docMk/>
          <pc:sldMk cId="1609663119" sldId="380"/>
        </pc:sldMkLst>
      </pc:sldChg>
      <pc:sldChg chg="add">
        <pc:chgData name="Massimo Di Roberto" userId="7d0274e1bb5930d2" providerId="LiveId" clId="{003BA902-F521-4FC7-B5D3-46E130556F33}" dt="2021-08-22T15:48:33.265" v="293"/>
        <pc:sldMkLst>
          <pc:docMk/>
          <pc:sldMk cId="2420698531" sldId="381"/>
        </pc:sldMkLst>
      </pc:sldChg>
      <pc:sldChg chg="add">
        <pc:chgData name="Massimo Di Roberto" userId="7d0274e1bb5930d2" providerId="LiveId" clId="{003BA902-F521-4FC7-B5D3-46E130556F33}" dt="2021-08-22T15:48:33.421" v="294"/>
        <pc:sldMkLst>
          <pc:docMk/>
          <pc:sldMk cId="787187872" sldId="382"/>
        </pc:sldMkLst>
      </pc:sldChg>
      <pc:sldChg chg="add">
        <pc:chgData name="Massimo Di Roberto" userId="7d0274e1bb5930d2" providerId="LiveId" clId="{003BA902-F521-4FC7-B5D3-46E130556F33}" dt="2021-08-22T15:48:33.596" v="295"/>
        <pc:sldMkLst>
          <pc:docMk/>
          <pc:sldMk cId="389606146" sldId="383"/>
        </pc:sldMkLst>
      </pc:sldChg>
      <pc:sldChg chg="add">
        <pc:chgData name="Massimo Di Roberto" userId="7d0274e1bb5930d2" providerId="LiveId" clId="{003BA902-F521-4FC7-B5D3-46E130556F33}" dt="2021-08-22T15:48:33.759" v="296"/>
        <pc:sldMkLst>
          <pc:docMk/>
          <pc:sldMk cId="304687521" sldId="384"/>
        </pc:sldMkLst>
      </pc:sldChg>
      <pc:sldChg chg="addSp modSp add mod">
        <pc:chgData name="Massimo Di Roberto" userId="7d0274e1bb5930d2" providerId="LiveId" clId="{003BA902-F521-4FC7-B5D3-46E130556F33}" dt="2021-08-25T15:55:40.383" v="7507" actId="122"/>
        <pc:sldMkLst>
          <pc:docMk/>
          <pc:sldMk cId="1951777944" sldId="385"/>
        </pc:sldMkLst>
        <pc:spChg chg="mod">
          <ac:chgData name="Massimo Di Roberto" userId="7d0274e1bb5930d2" providerId="LiveId" clId="{003BA902-F521-4FC7-B5D3-46E130556F33}" dt="2021-08-25T15:53:00.252" v="7393" actId="20577"/>
          <ac:spMkLst>
            <pc:docMk/>
            <pc:sldMk cId="1951777944" sldId="385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5T15:54:17.071" v="7440" actId="20577"/>
          <ac:spMkLst>
            <pc:docMk/>
            <pc:sldMk cId="1951777944" sldId="385"/>
            <ac:spMk id="13" creationId="{DD10CBAA-B1D7-41CC-B5F4-1D95B1C529F9}"/>
          </ac:spMkLst>
        </pc:spChg>
        <pc:spChg chg="add mod">
          <ac:chgData name="Massimo Di Roberto" userId="7d0274e1bb5930d2" providerId="LiveId" clId="{003BA902-F521-4FC7-B5D3-46E130556F33}" dt="2021-08-25T15:55:04.031" v="7485" actId="20577"/>
          <ac:spMkLst>
            <pc:docMk/>
            <pc:sldMk cId="1951777944" sldId="385"/>
            <ac:spMk id="14" creationId="{0AF639DE-F56E-4942-ACD1-9BBD42FAFC2F}"/>
          </ac:spMkLst>
        </pc:spChg>
        <pc:spChg chg="add mod">
          <ac:chgData name="Massimo Di Roberto" userId="7d0274e1bb5930d2" providerId="LiveId" clId="{003BA902-F521-4FC7-B5D3-46E130556F33}" dt="2021-08-25T15:55:40.383" v="7507" actId="122"/>
          <ac:spMkLst>
            <pc:docMk/>
            <pc:sldMk cId="1951777944" sldId="385"/>
            <ac:spMk id="15" creationId="{11492170-8866-428D-8EEB-EDA2E04FC3B7}"/>
          </ac:spMkLst>
        </pc:spChg>
        <pc:cxnChg chg="add mod">
          <ac:chgData name="Massimo Di Roberto" userId="7d0274e1bb5930d2" providerId="LiveId" clId="{003BA902-F521-4FC7-B5D3-46E130556F33}" dt="2021-08-25T15:52:35.983" v="7346" actId="14100"/>
          <ac:cxnSpMkLst>
            <pc:docMk/>
            <pc:sldMk cId="1951777944" sldId="385"/>
            <ac:cxnSpMk id="8" creationId="{0672BE45-DC92-4272-B781-88BA5B475155}"/>
          </ac:cxnSpMkLst>
        </pc:cxnChg>
        <pc:cxnChg chg="add mod">
          <ac:chgData name="Massimo Di Roberto" userId="7d0274e1bb5930d2" providerId="LiveId" clId="{003BA902-F521-4FC7-B5D3-46E130556F33}" dt="2021-08-25T15:53:20.550" v="7395" actId="13822"/>
          <ac:cxnSpMkLst>
            <pc:docMk/>
            <pc:sldMk cId="1951777944" sldId="385"/>
            <ac:cxnSpMk id="11" creationId="{32F3229F-383E-48FB-A63E-987603876D75}"/>
          </ac:cxnSpMkLst>
        </pc:cxnChg>
        <pc:cxnChg chg="add mod">
          <ac:chgData name="Massimo Di Roberto" userId="7d0274e1bb5930d2" providerId="LiveId" clId="{003BA902-F521-4FC7-B5D3-46E130556F33}" dt="2021-08-25T15:53:29.664" v="7397" actId="1076"/>
          <ac:cxnSpMkLst>
            <pc:docMk/>
            <pc:sldMk cId="1951777944" sldId="385"/>
            <ac:cxnSpMk id="12" creationId="{0424591B-64FF-4CF7-9D8F-389348873A62}"/>
          </ac:cxnSpMkLst>
        </pc:cxnChg>
      </pc:sldChg>
      <pc:sldChg chg="addSp modSp add mod">
        <pc:chgData name="Massimo Di Roberto" userId="7d0274e1bb5930d2" providerId="LiveId" clId="{003BA902-F521-4FC7-B5D3-46E130556F33}" dt="2021-08-25T14:43:05.916" v="6792" actId="20577"/>
        <pc:sldMkLst>
          <pc:docMk/>
          <pc:sldMk cId="426662567" sldId="386"/>
        </pc:sldMkLst>
        <pc:spChg chg="mod">
          <ac:chgData name="Massimo Di Roberto" userId="7d0274e1bb5930d2" providerId="LiveId" clId="{003BA902-F521-4FC7-B5D3-46E130556F33}" dt="2021-08-25T14:43:05.916" v="6792" actId="20577"/>
          <ac:spMkLst>
            <pc:docMk/>
            <pc:sldMk cId="426662567" sldId="386"/>
            <ac:spMk id="3" creationId="{2F75FAC1-E0CF-4F82-B4EC-7D4207023771}"/>
          </ac:spMkLst>
        </pc:spChg>
        <pc:spChg chg="add">
          <ac:chgData name="Massimo Di Roberto" userId="7d0274e1bb5930d2" providerId="LiveId" clId="{003BA902-F521-4FC7-B5D3-46E130556F33}" dt="2021-08-25T14:40:49.868" v="6690" actId="11529"/>
          <ac:spMkLst>
            <pc:docMk/>
            <pc:sldMk cId="426662567" sldId="386"/>
            <ac:spMk id="7" creationId="{D3E535EE-F636-489A-B8B3-C904B675F4AB}"/>
          </ac:spMkLst>
        </pc:spChg>
      </pc:sldChg>
      <pc:sldChg chg="add del">
        <pc:chgData name="Massimo Di Roberto" userId="7d0274e1bb5930d2" providerId="LiveId" clId="{003BA902-F521-4FC7-B5D3-46E130556F33}" dt="2021-08-25T15:10:11.124" v="6880" actId="2696"/>
        <pc:sldMkLst>
          <pc:docMk/>
          <pc:sldMk cId="3165273870" sldId="387"/>
        </pc:sldMkLst>
      </pc:sldChg>
      <pc:sldChg chg="addSp delSp modSp add mod">
        <pc:chgData name="Massimo Di Roberto" userId="7d0274e1bb5930d2" providerId="LiveId" clId="{003BA902-F521-4FC7-B5D3-46E130556F33}" dt="2021-08-26T15:58:23.986" v="9590" actId="20577"/>
        <pc:sldMkLst>
          <pc:docMk/>
          <pc:sldMk cId="3422749392" sldId="387"/>
        </pc:sldMkLst>
        <pc:spChg chg="del">
          <ac:chgData name="Massimo Di Roberto" userId="7d0274e1bb5930d2" providerId="LiveId" clId="{003BA902-F521-4FC7-B5D3-46E130556F33}" dt="2021-08-26T15:47:49.577" v="9288" actId="21"/>
          <ac:spMkLst>
            <pc:docMk/>
            <pc:sldMk cId="3422749392" sldId="387"/>
            <ac:spMk id="7" creationId="{3C50760B-6942-4C8F-B9DC-5F9925D36894}"/>
          </ac:spMkLst>
        </pc:spChg>
        <pc:spChg chg="del mod">
          <ac:chgData name="Massimo Di Roberto" userId="7d0274e1bb5930d2" providerId="LiveId" clId="{003BA902-F521-4FC7-B5D3-46E130556F33}" dt="2021-08-26T15:52:18.083" v="9464" actId="21"/>
          <ac:spMkLst>
            <pc:docMk/>
            <pc:sldMk cId="3422749392" sldId="387"/>
            <ac:spMk id="8" creationId="{BE7B753B-A614-436A-8DAD-C1235B0885DD}"/>
          </ac:spMkLst>
        </pc:spChg>
        <pc:spChg chg="add mod">
          <ac:chgData name="Massimo Di Roberto" userId="7d0274e1bb5930d2" providerId="LiveId" clId="{003BA902-F521-4FC7-B5D3-46E130556F33}" dt="2021-08-26T15:58:23.986" v="9590" actId="20577"/>
          <ac:spMkLst>
            <pc:docMk/>
            <pc:sldMk cId="3422749392" sldId="387"/>
            <ac:spMk id="9" creationId="{E04E7FC5-C5D9-4335-A18C-CCE1F6F2EBDC}"/>
          </ac:spMkLst>
        </pc:spChg>
      </pc:sldChg>
      <pc:sldChg chg="delSp modSp add mod ord">
        <pc:chgData name="Massimo Di Roberto" userId="7d0274e1bb5930d2" providerId="LiveId" clId="{003BA902-F521-4FC7-B5D3-46E130556F33}" dt="2021-08-26T15:52:13.668" v="9463"/>
        <pc:sldMkLst>
          <pc:docMk/>
          <pc:sldMk cId="908262623" sldId="388"/>
        </pc:sldMkLst>
        <pc:spChg chg="mod">
          <ac:chgData name="Massimo Di Roberto" userId="7d0274e1bb5930d2" providerId="LiveId" clId="{003BA902-F521-4FC7-B5D3-46E130556F33}" dt="2021-08-26T15:52:09.251" v="9461" actId="27636"/>
          <ac:spMkLst>
            <pc:docMk/>
            <pc:sldMk cId="908262623" sldId="388"/>
            <ac:spMk id="8" creationId="{BE7B753B-A614-436A-8DAD-C1235B0885DD}"/>
          </ac:spMkLst>
        </pc:spChg>
        <pc:spChg chg="del">
          <ac:chgData name="Massimo Di Roberto" userId="7d0274e1bb5930d2" providerId="LiveId" clId="{003BA902-F521-4FC7-B5D3-46E130556F33}" dt="2021-08-26T15:52:05.579" v="9459" actId="21"/>
          <ac:spMkLst>
            <pc:docMk/>
            <pc:sldMk cId="908262623" sldId="388"/>
            <ac:spMk id="9" creationId="{E04E7FC5-C5D9-4335-A18C-CCE1F6F2EBDC}"/>
          </ac:spMkLst>
        </pc:spChg>
      </pc:sldChg>
      <pc:sldChg chg="add del">
        <pc:chgData name="Massimo Di Roberto" userId="7d0274e1bb5930d2" providerId="LiveId" clId="{003BA902-F521-4FC7-B5D3-46E130556F33}" dt="2021-08-25T15:10:11.124" v="6880" actId="2696"/>
        <pc:sldMkLst>
          <pc:docMk/>
          <pc:sldMk cId="3280010783" sldId="388"/>
        </pc:sldMkLst>
      </pc:sldChg>
      <pc:sldChg chg="add del">
        <pc:chgData name="Massimo Di Roberto" userId="7d0274e1bb5930d2" providerId="LiveId" clId="{003BA902-F521-4FC7-B5D3-46E130556F33}" dt="2021-08-25T15:10:11.124" v="6880" actId="2696"/>
        <pc:sldMkLst>
          <pc:docMk/>
          <pc:sldMk cId="2215603683" sldId="389"/>
        </pc:sldMkLst>
      </pc:sldChg>
      <pc:sldChg chg="add del">
        <pc:chgData name="Massimo Di Roberto" userId="7d0274e1bb5930d2" providerId="LiveId" clId="{003BA902-F521-4FC7-B5D3-46E130556F33}" dt="2021-09-01T14:19:25.196" v="16046" actId="2696"/>
        <pc:sldMkLst>
          <pc:docMk/>
          <pc:sldMk cId="2569386806" sldId="389"/>
        </pc:sldMkLst>
      </pc:sldChg>
      <pc:sldChg chg="add del">
        <pc:chgData name="Massimo Di Roberto" userId="7d0274e1bb5930d2" providerId="LiveId" clId="{003BA902-F521-4FC7-B5D3-46E130556F33}" dt="2021-08-25T15:10:11.124" v="6880" actId="2696"/>
        <pc:sldMkLst>
          <pc:docMk/>
          <pc:sldMk cId="499678524" sldId="390"/>
        </pc:sldMkLst>
      </pc:sldChg>
      <pc:sldChg chg="add del">
        <pc:chgData name="Massimo Di Roberto" userId="7d0274e1bb5930d2" providerId="LiveId" clId="{003BA902-F521-4FC7-B5D3-46E130556F33}" dt="2021-09-01T14:19:26.291" v="16047" actId="2696"/>
        <pc:sldMkLst>
          <pc:docMk/>
          <pc:sldMk cId="3197292420" sldId="390"/>
        </pc:sldMkLst>
      </pc:sldChg>
      <pc:sldChg chg="add del">
        <pc:chgData name="Massimo Di Roberto" userId="7d0274e1bb5930d2" providerId="LiveId" clId="{003BA902-F521-4FC7-B5D3-46E130556F33}" dt="2021-09-01T14:19:27.785" v="16048" actId="2696"/>
        <pc:sldMkLst>
          <pc:docMk/>
          <pc:sldMk cId="2982064417" sldId="391"/>
        </pc:sldMkLst>
      </pc:sldChg>
      <pc:sldChg chg="add del">
        <pc:chgData name="Massimo Di Roberto" userId="7d0274e1bb5930d2" providerId="LiveId" clId="{003BA902-F521-4FC7-B5D3-46E130556F33}" dt="2021-09-01T14:19:28.894" v="16049" actId="2696"/>
        <pc:sldMkLst>
          <pc:docMk/>
          <pc:sldMk cId="2406626354" sldId="392"/>
        </pc:sldMkLst>
      </pc:sldChg>
      <pc:sldChg chg="add del">
        <pc:chgData name="Massimo Di Roberto" userId="7d0274e1bb5930d2" providerId="LiveId" clId="{003BA902-F521-4FC7-B5D3-46E130556F33}" dt="2021-09-01T14:19:29.723" v="16050" actId="2696"/>
        <pc:sldMkLst>
          <pc:docMk/>
          <pc:sldMk cId="1737625304" sldId="393"/>
        </pc:sldMkLst>
      </pc:sldChg>
      <pc:sldChg chg="addSp modSp add mod">
        <pc:chgData name="Massimo Di Roberto" userId="7d0274e1bb5930d2" providerId="LiveId" clId="{003BA902-F521-4FC7-B5D3-46E130556F33}" dt="2021-08-29T15:14:47.100" v="11604" actId="1076"/>
        <pc:sldMkLst>
          <pc:docMk/>
          <pc:sldMk cId="302840002" sldId="394"/>
        </pc:sldMkLst>
        <pc:spChg chg="mod">
          <ac:chgData name="Massimo Di Roberto" userId="7d0274e1bb5930d2" providerId="LiveId" clId="{003BA902-F521-4FC7-B5D3-46E130556F33}" dt="2021-08-29T15:00:39.995" v="11425" actId="20577"/>
          <ac:spMkLst>
            <pc:docMk/>
            <pc:sldMk cId="302840002" sldId="394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29T15:14:47.100" v="11604" actId="1076"/>
          <ac:spMkLst>
            <pc:docMk/>
            <pc:sldMk cId="302840002" sldId="394"/>
            <ac:spMk id="7" creationId="{52B73801-0C77-48D2-8FDB-28DCE67414AD}"/>
          </ac:spMkLst>
        </pc:spChg>
      </pc:sldChg>
      <pc:sldChg chg="addSp delSp modSp add mod">
        <pc:chgData name="Massimo Di Roberto" userId="7d0274e1bb5930d2" providerId="LiveId" clId="{003BA902-F521-4FC7-B5D3-46E130556F33}" dt="2021-08-30T08:36:56.217" v="12338" actId="14100"/>
        <pc:sldMkLst>
          <pc:docMk/>
          <pc:sldMk cId="2373324001" sldId="395"/>
        </pc:sldMkLst>
        <pc:spChg chg="mod">
          <ac:chgData name="Massimo Di Roberto" userId="7d0274e1bb5930d2" providerId="LiveId" clId="{003BA902-F521-4FC7-B5D3-46E130556F33}" dt="2021-08-29T15:36:53.539" v="11990" actId="20577"/>
          <ac:spMkLst>
            <pc:docMk/>
            <pc:sldMk cId="2373324001" sldId="395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30T07:45:01.486" v="12234" actId="27636"/>
          <ac:spMkLst>
            <pc:docMk/>
            <pc:sldMk cId="2373324001" sldId="395"/>
            <ac:spMk id="7" creationId="{A5214E37-330D-443B-8A16-C2E37747B127}"/>
          </ac:spMkLst>
        </pc:spChg>
        <pc:spChg chg="add mod">
          <ac:chgData name="Massimo Di Roberto" userId="7d0274e1bb5930d2" providerId="LiveId" clId="{003BA902-F521-4FC7-B5D3-46E130556F33}" dt="2021-08-30T08:36:56.217" v="12338" actId="14100"/>
          <ac:spMkLst>
            <pc:docMk/>
            <pc:sldMk cId="2373324001" sldId="395"/>
            <ac:spMk id="16" creationId="{DAD9D525-DAE4-4E65-87B2-488DE94FD4A8}"/>
          </ac:spMkLst>
        </pc:spChg>
        <pc:cxnChg chg="add del mod">
          <ac:chgData name="Massimo Di Roberto" userId="7d0274e1bb5930d2" providerId="LiveId" clId="{003BA902-F521-4FC7-B5D3-46E130556F33}" dt="2021-08-30T07:34:02.221" v="12111" actId="21"/>
          <ac:cxnSpMkLst>
            <pc:docMk/>
            <pc:sldMk cId="2373324001" sldId="395"/>
            <ac:cxnSpMk id="9" creationId="{10123310-59A8-4371-8427-C751E23F0760}"/>
          </ac:cxnSpMkLst>
        </pc:cxnChg>
        <pc:cxnChg chg="add mod">
          <ac:chgData name="Massimo Di Roberto" userId="7d0274e1bb5930d2" providerId="LiveId" clId="{003BA902-F521-4FC7-B5D3-46E130556F33}" dt="2021-08-30T07:44:57.071" v="12232" actId="1076"/>
          <ac:cxnSpMkLst>
            <pc:docMk/>
            <pc:sldMk cId="2373324001" sldId="395"/>
            <ac:cxnSpMk id="13" creationId="{4B077E07-389C-4E11-BFA5-F19E32AB491B}"/>
          </ac:cxnSpMkLst>
        </pc:cxnChg>
        <pc:cxnChg chg="add del mod">
          <ac:chgData name="Massimo Di Roberto" userId="7d0274e1bb5930d2" providerId="LiveId" clId="{003BA902-F521-4FC7-B5D3-46E130556F33}" dt="2021-08-30T07:35:08.993" v="12145"/>
          <ac:cxnSpMkLst>
            <pc:docMk/>
            <pc:sldMk cId="2373324001" sldId="395"/>
            <ac:cxnSpMk id="15" creationId="{E62CB21A-5812-4D23-BB41-2FC12BCB9F44}"/>
          </ac:cxnSpMkLst>
        </pc:cxnChg>
        <pc:cxnChg chg="add mod">
          <ac:chgData name="Massimo Di Roberto" userId="7d0274e1bb5930d2" providerId="LiveId" clId="{003BA902-F521-4FC7-B5D3-46E130556F33}" dt="2021-08-30T08:34:01.878" v="12238" actId="13822"/>
          <ac:cxnSpMkLst>
            <pc:docMk/>
            <pc:sldMk cId="2373324001" sldId="395"/>
            <ac:cxnSpMk id="18" creationId="{F0C57105-7682-4D41-AB36-36834420A448}"/>
          </ac:cxnSpMkLst>
        </pc:cxnChg>
      </pc:sldChg>
      <pc:sldChg chg="modSp add mod">
        <pc:chgData name="Massimo Di Roberto" userId="7d0274e1bb5930d2" providerId="LiveId" clId="{003BA902-F521-4FC7-B5D3-46E130556F33}" dt="2021-08-30T08:43:17.895" v="12377" actId="207"/>
        <pc:sldMkLst>
          <pc:docMk/>
          <pc:sldMk cId="3382284233" sldId="396"/>
        </pc:sldMkLst>
        <pc:spChg chg="mod">
          <ac:chgData name="Massimo Di Roberto" userId="7d0274e1bb5930d2" providerId="LiveId" clId="{003BA902-F521-4FC7-B5D3-46E130556F33}" dt="2021-08-30T08:43:17.895" v="12377" actId="207"/>
          <ac:spMkLst>
            <pc:docMk/>
            <pc:sldMk cId="3382284233" sldId="396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8-29T14:53:00.242" v="11088" actId="114"/>
        <pc:sldMkLst>
          <pc:docMk/>
          <pc:sldMk cId="4166991562" sldId="397"/>
        </pc:sldMkLst>
        <pc:spChg chg="mod">
          <ac:chgData name="Massimo Di Roberto" userId="7d0274e1bb5930d2" providerId="LiveId" clId="{003BA902-F521-4FC7-B5D3-46E130556F33}" dt="2021-08-29T14:53:00.242" v="11088" actId="114"/>
          <ac:spMkLst>
            <pc:docMk/>
            <pc:sldMk cId="4166991562" sldId="397"/>
            <ac:spMk id="7" creationId="{6E848951-7665-4791-B5DA-BC8AB90776EA}"/>
          </ac:spMkLst>
        </pc:spChg>
        <pc:spChg chg="del">
          <ac:chgData name="Massimo Di Roberto" userId="7d0274e1bb5930d2" providerId="LiveId" clId="{003BA902-F521-4FC7-B5D3-46E130556F33}" dt="2021-08-29T14:40:03.242" v="10553" actId="21"/>
          <ac:spMkLst>
            <pc:docMk/>
            <pc:sldMk cId="4166991562" sldId="397"/>
            <ac:spMk id="8" creationId="{908BDF97-8B09-4E97-84F8-DE51F0644F2E}"/>
          </ac:spMkLst>
        </pc:spChg>
        <pc:spChg chg="mod">
          <ac:chgData name="Massimo Di Roberto" userId="7d0274e1bb5930d2" providerId="LiveId" clId="{003BA902-F521-4FC7-B5D3-46E130556F33}" dt="2021-08-29T14:48:57.236" v="10936" actId="1076"/>
          <ac:spMkLst>
            <pc:docMk/>
            <pc:sldMk cId="4166991562" sldId="397"/>
            <ac:spMk id="9" creationId="{CB30AB03-21B4-4D2C-BD0F-5B99CC580B1D}"/>
          </ac:spMkLst>
        </pc:spChg>
        <pc:spChg chg="add mod">
          <ac:chgData name="Massimo Di Roberto" userId="7d0274e1bb5930d2" providerId="LiveId" clId="{003BA902-F521-4FC7-B5D3-46E130556F33}" dt="2021-08-29T14:48:19.032" v="10930" actId="1076"/>
          <ac:spMkLst>
            <pc:docMk/>
            <pc:sldMk cId="4166991562" sldId="397"/>
            <ac:spMk id="10" creationId="{61E67464-E39A-4120-925E-CFD5E6E4CDF6}"/>
          </ac:spMkLst>
        </pc:spChg>
        <pc:spChg chg="add del mod">
          <ac:chgData name="Massimo Di Roberto" userId="7d0274e1bb5930d2" providerId="LiveId" clId="{003BA902-F521-4FC7-B5D3-46E130556F33}" dt="2021-08-29T14:49:42.941" v="10962"/>
          <ac:spMkLst>
            <pc:docMk/>
            <pc:sldMk cId="4166991562" sldId="397"/>
            <ac:spMk id="13" creationId="{33D55DCF-E2F8-43AF-9949-F8173F129A65}"/>
          </ac:spMkLst>
        </pc:spChg>
        <pc:cxnChg chg="add mod">
          <ac:chgData name="Massimo Di Roberto" userId="7d0274e1bb5930d2" providerId="LiveId" clId="{003BA902-F521-4FC7-B5D3-46E130556F33}" dt="2021-08-29T14:48:51.949" v="10935" actId="1076"/>
          <ac:cxnSpMkLst>
            <pc:docMk/>
            <pc:sldMk cId="4166991562" sldId="397"/>
            <ac:cxnSpMk id="12" creationId="{8E8CD018-353C-49B5-A9C7-BEE1EE6A27DC}"/>
          </ac:cxnSpMkLst>
        </pc:cxnChg>
      </pc:sldChg>
      <pc:sldChg chg="delSp modSp add mod">
        <pc:chgData name="Massimo Di Roberto" userId="7d0274e1bb5930d2" providerId="LiveId" clId="{003BA902-F521-4FC7-B5D3-46E130556F33}" dt="2021-08-29T14:57:32.995" v="11329" actId="12"/>
        <pc:sldMkLst>
          <pc:docMk/>
          <pc:sldMk cId="3793947037" sldId="398"/>
        </pc:sldMkLst>
        <pc:spChg chg="del">
          <ac:chgData name="Massimo Di Roberto" userId="7d0274e1bb5930d2" providerId="LiveId" clId="{003BA902-F521-4FC7-B5D3-46E130556F33}" dt="2021-08-29T14:53:05.788" v="11089" actId="21"/>
          <ac:spMkLst>
            <pc:docMk/>
            <pc:sldMk cId="3793947037" sldId="398"/>
            <ac:spMk id="7" creationId="{6E848951-7665-4791-B5DA-BC8AB90776EA}"/>
          </ac:spMkLst>
        </pc:spChg>
        <pc:spChg chg="mod">
          <ac:chgData name="Massimo Di Roberto" userId="7d0274e1bb5930d2" providerId="LiveId" clId="{003BA902-F521-4FC7-B5D3-46E130556F33}" dt="2021-08-29T14:57:32.995" v="11329" actId="12"/>
          <ac:spMkLst>
            <pc:docMk/>
            <pc:sldMk cId="3793947037" sldId="398"/>
            <ac:spMk id="9" creationId="{CB30AB03-21B4-4D2C-BD0F-5B99CC580B1D}"/>
          </ac:spMkLst>
        </pc:spChg>
        <pc:spChg chg="mod">
          <ac:chgData name="Massimo Di Roberto" userId="7d0274e1bb5930d2" providerId="LiveId" clId="{003BA902-F521-4FC7-B5D3-46E130556F33}" dt="2021-08-29T14:57:25.523" v="11327" actId="1076"/>
          <ac:spMkLst>
            <pc:docMk/>
            <pc:sldMk cId="3793947037" sldId="398"/>
            <ac:spMk id="10" creationId="{61E67464-E39A-4120-925E-CFD5E6E4CDF6}"/>
          </ac:spMkLst>
        </pc:spChg>
        <pc:cxnChg chg="del">
          <ac:chgData name="Massimo Di Roberto" userId="7d0274e1bb5930d2" providerId="LiveId" clId="{003BA902-F521-4FC7-B5D3-46E130556F33}" dt="2021-08-29T14:57:08.131" v="11323" actId="21"/>
          <ac:cxnSpMkLst>
            <pc:docMk/>
            <pc:sldMk cId="3793947037" sldId="398"/>
            <ac:cxnSpMk id="12" creationId="{8E8CD018-353C-49B5-A9C7-BEE1EE6A27DC}"/>
          </ac:cxnSpMkLst>
        </pc:cxnChg>
      </pc:sldChg>
      <pc:sldChg chg="addSp delSp modSp add mod">
        <pc:chgData name="Massimo Di Roberto" userId="7d0274e1bb5930d2" providerId="LiveId" clId="{003BA902-F521-4FC7-B5D3-46E130556F33}" dt="2021-08-29T15:29:40.615" v="11984" actId="20577"/>
        <pc:sldMkLst>
          <pc:docMk/>
          <pc:sldMk cId="3725903937" sldId="399"/>
        </pc:sldMkLst>
        <pc:spChg chg="mod">
          <ac:chgData name="Massimo Di Roberto" userId="7d0274e1bb5930d2" providerId="LiveId" clId="{003BA902-F521-4FC7-B5D3-46E130556F33}" dt="2021-08-29T15:19:40.750" v="11687" actId="20577"/>
          <ac:spMkLst>
            <pc:docMk/>
            <pc:sldMk cId="3725903937" sldId="399"/>
            <ac:spMk id="3" creationId="{2F75FAC1-E0CF-4F82-B4EC-7D4207023771}"/>
          </ac:spMkLst>
        </pc:spChg>
        <pc:spChg chg="mod">
          <ac:chgData name="Massimo Di Roberto" userId="7d0274e1bb5930d2" providerId="LiveId" clId="{003BA902-F521-4FC7-B5D3-46E130556F33}" dt="2021-08-29T15:29:40.615" v="11984" actId="20577"/>
          <ac:spMkLst>
            <pc:docMk/>
            <pc:sldMk cId="3725903937" sldId="399"/>
            <ac:spMk id="7" creationId="{52B73801-0C77-48D2-8FDB-28DCE67414AD}"/>
          </ac:spMkLst>
        </pc:spChg>
        <pc:spChg chg="add mod">
          <ac:chgData name="Massimo Di Roberto" userId="7d0274e1bb5930d2" providerId="LiveId" clId="{003BA902-F521-4FC7-B5D3-46E130556F33}" dt="2021-08-29T15:19:46.307" v="11688" actId="1076"/>
          <ac:spMkLst>
            <pc:docMk/>
            <pc:sldMk cId="3725903937" sldId="399"/>
            <ac:spMk id="8" creationId="{5CBC69D2-73B4-45CE-A2FB-1198A798EB3B}"/>
          </ac:spMkLst>
        </pc:spChg>
        <pc:spChg chg="add del">
          <ac:chgData name="Massimo Di Roberto" userId="7d0274e1bb5930d2" providerId="LiveId" clId="{003BA902-F521-4FC7-B5D3-46E130556F33}" dt="2021-08-29T15:26:17.693" v="11925" actId="11529"/>
          <ac:spMkLst>
            <pc:docMk/>
            <pc:sldMk cId="3725903937" sldId="399"/>
            <ac:spMk id="9" creationId="{C5B9CA3D-8BE4-4ACB-B5F3-A5CDCBFD2F42}"/>
          </ac:spMkLst>
        </pc:spChg>
        <pc:spChg chg="add mod">
          <ac:chgData name="Massimo Di Roberto" userId="7d0274e1bb5930d2" providerId="LiveId" clId="{003BA902-F521-4FC7-B5D3-46E130556F33}" dt="2021-08-29T15:26:27.656" v="11927" actId="14100"/>
          <ac:spMkLst>
            <pc:docMk/>
            <pc:sldMk cId="3725903937" sldId="399"/>
            <ac:spMk id="10" creationId="{A67C3AC4-5B9A-4DCB-A8D2-E1C0C1351AD0}"/>
          </ac:spMkLst>
        </pc:spChg>
      </pc:sldChg>
      <pc:sldChg chg="add del">
        <pc:chgData name="Massimo Di Roberto" userId="7d0274e1bb5930d2" providerId="LiveId" clId="{003BA902-F521-4FC7-B5D3-46E130556F33}" dt="2021-08-30T08:43:04.177" v="12373"/>
        <pc:sldMkLst>
          <pc:docMk/>
          <pc:sldMk cId="2347720981" sldId="400"/>
        </pc:sldMkLst>
      </pc:sldChg>
      <pc:sldChg chg="addSp delSp modSp add mod">
        <pc:chgData name="Massimo Di Roberto" userId="7d0274e1bb5930d2" providerId="LiveId" clId="{003BA902-F521-4FC7-B5D3-46E130556F33}" dt="2021-09-08T10:21:46.011" v="25963" actId="207"/>
        <pc:sldMkLst>
          <pc:docMk/>
          <pc:sldMk cId="3534569136" sldId="400"/>
        </pc:sldMkLst>
        <pc:spChg chg="mod">
          <ac:chgData name="Massimo Di Roberto" userId="7d0274e1bb5930d2" providerId="LiveId" clId="{003BA902-F521-4FC7-B5D3-46E130556F33}" dt="2021-08-30T08:46:52.870" v="12414" actId="255"/>
          <ac:spMkLst>
            <pc:docMk/>
            <pc:sldMk cId="3534569136" sldId="400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8T10:21:46.011" v="25963" actId="207"/>
          <ac:spMkLst>
            <pc:docMk/>
            <pc:sldMk cId="3534569136" sldId="400"/>
            <ac:spMk id="7" creationId="{3CA4F49D-1FC3-40A2-8D1F-AE1F40806817}"/>
          </ac:spMkLst>
        </pc:spChg>
        <pc:spChg chg="add del">
          <ac:chgData name="Massimo Di Roberto" userId="7d0274e1bb5930d2" providerId="LiveId" clId="{003BA902-F521-4FC7-B5D3-46E130556F33}" dt="2021-08-30T08:48:41.196" v="12424" actId="22"/>
          <ac:spMkLst>
            <pc:docMk/>
            <pc:sldMk cId="3534569136" sldId="400"/>
            <ac:spMk id="9" creationId="{29D920CE-25AD-461D-AFA6-8D9272F3CDED}"/>
          </ac:spMkLst>
        </pc:spChg>
        <pc:spChg chg="add del">
          <ac:chgData name="Massimo Di Roberto" userId="7d0274e1bb5930d2" providerId="LiveId" clId="{003BA902-F521-4FC7-B5D3-46E130556F33}" dt="2021-08-30T08:49:04.068" v="12426" actId="22"/>
          <ac:spMkLst>
            <pc:docMk/>
            <pc:sldMk cId="3534569136" sldId="400"/>
            <ac:spMk id="11" creationId="{C55B650F-9C24-4C80-A693-14F1F128A6A6}"/>
          </ac:spMkLst>
        </pc:spChg>
      </pc:sldChg>
      <pc:sldChg chg="addSp modSp add mod">
        <pc:chgData name="Massimo Di Roberto" userId="7d0274e1bb5930d2" providerId="LiveId" clId="{003BA902-F521-4FC7-B5D3-46E130556F33}" dt="2021-08-30T09:09:29.793" v="13014" actId="1076"/>
        <pc:sldMkLst>
          <pc:docMk/>
          <pc:sldMk cId="406744108" sldId="401"/>
        </pc:sldMkLst>
        <pc:spChg chg="mod">
          <ac:chgData name="Massimo Di Roberto" userId="7d0274e1bb5930d2" providerId="LiveId" clId="{003BA902-F521-4FC7-B5D3-46E130556F33}" dt="2021-08-30T08:46:58.505" v="12415" actId="255"/>
          <ac:spMkLst>
            <pc:docMk/>
            <pc:sldMk cId="406744108" sldId="401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30T08:57:26.456" v="12589" actId="20577"/>
          <ac:spMkLst>
            <pc:docMk/>
            <pc:sldMk cId="406744108" sldId="401"/>
            <ac:spMk id="7" creationId="{0F295082-92E1-42B4-BDC9-2C1AC40A984D}"/>
          </ac:spMkLst>
        </pc:spChg>
        <pc:spChg chg="add mod">
          <ac:chgData name="Massimo Di Roberto" userId="7d0274e1bb5930d2" providerId="LiveId" clId="{003BA902-F521-4FC7-B5D3-46E130556F33}" dt="2021-08-30T09:05:54.004" v="12826" actId="1076"/>
          <ac:spMkLst>
            <pc:docMk/>
            <pc:sldMk cId="406744108" sldId="401"/>
            <ac:spMk id="8" creationId="{82EC4075-7D36-4F78-B025-97140AE3D2B3}"/>
          </ac:spMkLst>
        </pc:spChg>
        <pc:spChg chg="add mod">
          <ac:chgData name="Massimo Di Roberto" userId="7d0274e1bb5930d2" providerId="LiveId" clId="{003BA902-F521-4FC7-B5D3-46E130556F33}" dt="2021-08-30T09:09:29.793" v="13014" actId="1076"/>
          <ac:spMkLst>
            <pc:docMk/>
            <pc:sldMk cId="406744108" sldId="401"/>
            <ac:spMk id="12" creationId="{A800F244-D31E-45E0-8B96-40DFECDEBF34}"/>
          </ac:spMkLst>
        </pc:spChg>
        <pc:cxnChg chg="add mod">
          <ac:chgData name="Massimo Di Roberto" userId="7d0274e1bb5930d2" providerId="LiveId" clId="{003BA902-F521-4FC7-B5D3-46E130556F33}" dt="2021-08-30T09:01:43.879" v="12820" actId="1076"/>
          <ac:cxnSpMkLst>
            <pc:docMk/>
            <pc:sldMk cId="406744108" sldId="401"/>
            <ac:cxnSpMk id="10" creationId="{974A32B7-F2B5-45F5-9326-E3D55819E12C}"/>
          </ac:cxnSpMkLst>
        </pc:cxnChg>
      </pc:sldChg>
      <pc:sldChg chg="add del">
        <pc:chgData name="Massimo Di Roberto" userId="7d0274e1bb5930d2" providerId="LiveId" clId="{003BA902-F521-4FC7-B5D3-46E130556F33}" dt="2021-08-30T08:43:03.275" v="12372"/>
        <pc:sldMkLst>
          <pc:docMk/>
          <pc:sldMk cId="1044651671" sldId="401"/>
        </pc:sldMkLst>
      </pc:sldChg>
      <pc:sldChg chg="add del">
        <pc:chgData name="Massimo Di Roberto" userId="7d0274e1bb5930d2" providerId="LiveId" clId="{003BA902-F521-4FC7-B5D3-46E130556F33}" dt="2021-08-30T08:43:01.549" v="12371"/>
        <pc:sldMkLst>
          <pc:docMk/>
          <pc:sldMk cId="896376296" sldId="402"/>
        </pc:sldMkLst>
      </pc:sldChg>
      <pc:sldChg chg="addSp delSp modSp add mod">
        <pc:chgData name="Massimo Di Roberto" userId="7d0274e1bb5930d2" providerId="LiveId" clId="{003BA902-F521-4FC7-B5D3-46E130556F33}" dt="2021-08-30T09:33:04.931" v="13381" actId="14100"/>
        <pc:sldMkLst>
          <pc:docMk/>
          <pc:sldMk cId="2861458105" sldId="402"/>
        </pc:sldMkLst>
        <pc:spChg chg="mod">
          <ac:chgData name="Massimo Di Roberto" userId="7d0274e1bb5930d2" providerId="LiveId" clId="{003BA902-F521-4FC7-B5D3-46E130556F33}" dt="2021-08-30T08:47:03.939" v="12416" actId="255"/>
          <ac:spMkLst>
            <pc:docMk/>
            <pc:sldMk cId="2861458105" sldId="402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30T09:21:02.016" v="13077" actId="20577"/>
          <ac:spMkLst>
            <pc:docMk/>
            <pc:sldMk cId="2861458105" sldId="402"/>
            <ac:spMk id="7" creationId="{122708D0-2E4A-4CD0-B160-35C16A6F0FE3}"/>
          </ac:spMkLst>
        </pc:spChg>
        <pc:spChg chg="add del">
          <ac:chgData name="Massimo Di Roberto" userId="7d0274e1bb5930d2" providerId="LiveId" clId="{003BA902-F521-4FC7-B5D3-46E130556F33}" dt="2021-08-30T09:19:08.057" v="13046" actId="11529"/>
          <ac:spMkLst>
            <pc:docMk/>
            <pc:sldMk cId="2861458105" sldId="402"/>
            <ac:spMk id="8" creationId="{0B7AAF52-3F5A-4180-935C-4E5D6A8D1E19}"/>
          </ac:spMkLst>
        </pc:spChg>
        <pc:spChg chg="add">
          <ac:chgData name="Massimo Di Roberto" userId="7d0274e1bb5930d2" providerId="LiveId" clId="{003BA902-F521-4FC7-B5D3-46E130556F33}" dt="2021-08-30T09:19:12.799" v="13047" actId="11529"/>
          <ac:spMkLst>
            <pc:docMk/>
            <pc:sldMk cId="2861458105" sldId="402"/>
            <ac:spMk id="9" creationId="{A98F82B7-2965-481D-9BDA-545C2B42443F}"/>
          </ac:spMkLst>
        </pc:spChg>
        <pc:spChg chg="add mod">
          <ac:chgData name="Massimo Di Roberto" userId="7d0274e1bb5930d2" providerId="LiveId" clId="{003BA902-F521-4FC7-B5D3-46E130556F33}" dt="2021-08-30T09:32:11.161" v="13273" actId="14100"/>
          <ac:spMkLst>
            <pc:docMk/>
            <pc:sldMk cId="2861458105" sldId="402"/>
            <ac:spMk id="10" creationId="{7C9B63F0-5DD6-472D-B4C7-F976F9742DF7}"/>
          </ac:spMkLst>
        </pc:spChg>
        <pc:spChg chg="add del mod">
          <ac:chgData name="Massimo Di Roberto" userId="7d0274e1bb5930d2" providerId="LiveId" clId="{003BA902-F521-4FC7-B5D3-46E130556F33}" dt="2021-08-30T09:30:31.372" v="13225"/>
          <ac:spMkLst>
            <pc:docMk/>
            <pc:sldMk cId="2861458105" sldId="402"/>
            <ac:spMk id="11" creationId="{29C9BA6C-E513-4033-9926-9DEDE6786E1D}"/>
          </ac:spMkLst>
        </pc:spChg>
        <pc:spChg chg="add mod">
          <ac:chgData name="Massimo Di Roberto" userId="7d0274e1bb5930d2" providerId="LiveId" clId="{003BA902-F521-4FC7-B5D3-46E130556F33}" dt="2021-08-30T09:33:04.931" v="13381" actId="14100"/>
          <ac:spMkLst>
            <pc:docMk/>
            <pc:sldMk cId="2861458105" sldId="402"/>
            <ac:spMk id="12" creationId="{52200CD2-9118-4AE9-B225-F61DE08DA12D}"/>
          </ac:spMkLst>
        </pc:spChg>
      </pc:sldChg>
      <pc:sldChg chg="modSp add mod">
        <pc:chgData name="Massimo Di Roberto" userId="7d0274e1bb5930d2" providerId="LiveId" clId="{003BA902-F521-4FC7-B5D3-46E130556F33}" dt="2021-08-30T09:36:10.143" v="13386" actId="113"/>
        <pc:sldMkLst>
          <pc:docMk/>
          <pc:sldMk cId="268837300" sldId="403"/>
        </pc:sldMkLst>
        <pc:spChg chg="mod">
          <ac:chgData name="Massimo Di Roberto" userId="7d0274e1bb5930d2" providerId="LiveId" clId="{003BA902-F521-4FC7-B5D3-46E130556F33}" dt="2021-08-30T09:36:10.143" v="13386" actId="113"/>
          <ac:spMkLst>
            <pc:docMk/>
            <pc:sldMk cId="268837300" sldId="403"/>
            <ac:spMk id="3" creationId="{2F75FAC1-E0CF-4F82-B4EC-7D4207023771}"/>
          </ac:spMkLst>
        </pc:spChg>
      </pc:sldChg>
      <pc:sldChg chg="add del">
        <pc:chgData name="Massimo Di Roberto" userId="7d0274e1bb5930d2" providerId="LiveId" clId="{003BA902-F521-4FC7-B5D3-46E130556F33}" dt="2021-08-30T08:43:00.817" v="12370"/>
        <pc:sldMkLst>
          <pc:docMk/>
          <pc:sldMk cId="2961167021" sldId="403"/>
        </pc:sldMkLst>
      </pc:sldChg>
      <pc:sldChg chg="add del">
        <pc:chgData name="Massimo Di Roberto" userId="7d0274e1bb5930d2" providerId="LiveId" clId="{003BA902-F521-4FC7-B5D3-46E130556F33}" dt="2021-08-30T08:43:00.038" v="12369"/>
        <pc:sldMkLst>
          <pc:docMk/>
          <pc:sldMk cId="20207472" sldId="404"/>
        </pc:sldMkLst>
      </pc:sldChg>
      <pc:sldChg chg="modSp add mod">
        <pc:chgData name="Massimo Di Roberto" userId="7d0274e1bb5930d2" providerId="LiveId" clId="{003BA902-F521-4FC7-B5D3-46E130556F33}" dt="2021-08-30T09:44:14.915" v="13452" actId="2711"/>
        <pc:sldMkLst>
          <pc:docMk/>
          <pc:sldMk cId="4154018525" sldId="404"/>
        </pc:sldMkLst>
        <pc:spChg chg="mod">
          <ac:chgData name="Massimo Di Roberto" userId="7d0274e1bb5930d2" providerId="LiveId" clId="{003BA902-F521-4FC7-B5D3-46E130556F33}" dt="2021-08-30T09:44:14.915" v="13452" actId="2711"/>
          <ac:spMkLst>
            <pc:docMk/>
            <pc:sldMk cId="4154018525" sldId="404"/>
            <ac:spMk id="3" creationId="{2F75FAC1-E0CF-4F82-B4EC-7D4207023771}"/>
          </ac:spMkLst>
        </pc:spChg>
      </pc:sldChg>
      <pc:sldChg chg="add del">
        <pc:chgData name="Massimo Di Roberto" userId="7d0274e1bb5930d2" providerId="LiveId" clId="{003BA902-F521-4FC7-B5D3-46E130556F33}" dt="2021-08-30T08:42:59.452" v="12368"/>
        <pc:sldMkLst>
          <pc:docMk/>
          <pc:sldMk cId="2171230392" sldId="405"/>
        </pc:sldMkLst>
      </pc:sldChg>
      <pc:sldChg chg="modSp add mod">
        <pc:chgData name="Massimo Di Roberto" userId="7d0274e1bb5930d2" providerId="LiveId" clId="{003BA902-F521-4FC7-B5D3-46E130556F33}" dt="2021-08-30T09:48:45.836" v="13529" actId="20577"/>
        <pc:sldMkLst>
          <pc:docMk/>
          <pc:sldMk cId="3441766885" sldId="405"/>
        </pc:sldMkLst>
        <pc:spChg chg="mod">
          <ac:chgData name="Massimo Di Roberto" userId="7d0274e1bb5930d2" providerId="LiveId" clId="{003BA902-F521-4FC7-B5D3-46E130556F33}" dt="2021-08-30T09:48:45.836" v="13529" actId="20577"/>
          <ac:spMkLst>
            <pc:docMk/>
            <pc:sldMk cId="3441766885" sldId="405"/>
            <ac:spMk id="3" creationId="{2F75FAC1-E0CF-4F82-B4EC-7D4207023771}"/>
          </ac:spMkLst>
        </pc:spChg>
      </pc:sldChg>
      <pc:sldChg chg="add del">
        <pc:chgData name="Massimo Di Roberto" userId="7d0274e1bb5930d2" providerId="LiveId" clId="{003BA902-F521-4FC7-B5D3-46E130556F33}" dt="2021-08-30T08:42:59.029" v="12367"/>
        <pc:sldMkLst>
          <pc:docMk/>
          <pc:sldMk cId="492269372" sldId="406"/>
        </pc:sldMkLst>
      </pc:sldChg>
      <pc:sldChg chg="modSp add del mod">
        <pc:chgData name="Massimo Di Roberto" userId="7d0274e1bb5930d2" providerId="LiveId" clId="{003BA902-F521-4FC7-B5D3-46E130556F33}" dt="2021-08-30T09:48:50.023" v="13530" actId="2696"/>
        <pc:sldMkLst>
          <pc:docMk/>
          <pc:sldMk cId="1056689653" sldId="406"/>
        </pc:sldMkLst>
        <pc:spChg chg="mod">
          <ac:chgData name="Massimo Di Roberto" userId="7d0274e1bb5930d2" providerId="LiveId" clId="{003BA902-F521-4FC7-B5D3-46E130556F33}" dt="2021-08-30T09:45:35.784" v="13453" actId="1076"/>
          <ac:spMkLst>
            <pc:docMk/>
            <pc:sldMk cId="1056689653" sldId="406"/>
            <ac:spMk id="2" creationId="{5457C6D2-2146-41AD-8E2D-0D5C68F65D34}"/>
          </ac:spMkLst>
        </pc:spChg>
        <pc:spChg chg="mod">
          <ac:chgData name="Massimo Di Roberto" userId="7d0274e1bb5930d2" providerId="LiveId" clId="{003BA902-F521-4FC7-B5D3-46E130556F33}" dt="2021-08-30T09:46:05.881" v="13489" actId="6549"/>
          <ac:spMkLst>
            <pc:docMk/>
            <pc:sldMk cId="1056689653" sldId="406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8-30T16:53:17.338" v="13966" actId="20577"/>
        <pc:sldMkLst>
          <pc:docMk/>
          <pc:sldMk cId="2722223998" sldId="406"/>
        </pc:sldMkLst>
        <pc:spChg chg="mod">
          <ac:chgData name="Massimo Di Roberto" userId="7d0274e1bb5930d2" providerId="LiveId" clId="{003BA902-F521-4FC7-B5D3-46E130556F33}" dt="2021-08-30T16:40:58.651" v="13738" actId="14100"/>
          <ac:spMkLst>
            <pc:docMk/>
            <pc:sldMk cId="2722223998" sldId="406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30T16:51:19.275" v="13863" actId="14100"/>
          <ac:spMkLst>
            <pc:docMk/>
            <pc:sldMk cId="2722223998" sldId="406"/>
            <ac:spMk id="13" creationId="{F3ABB015-104B-4189-89E5-D85DB87ABC71}"/>
          </ac:spMkLst>
        </pc:spChg>
        <pc:spChg chg="add mod">
          <ac:chgData name="Massimo Di Roberto" userId="7d0274e1bb5930d2" providerId="LiveId" clId="{003BA902-F521-4FC7-B5D3-46E130556F33}" dt="2021-08-30T16:53:17.338" v="13966" actId="20577"/>
          <ac:spMkLst>
            <pc:docMk/>
            <pc:sldMk cId="2722223998" sldId="406"/>
            <ac:spMk id="14" creationId="{86CCFA8A-19F3-42EF-B202-ED0C1B40B745}"/>
          </ac:spMkLst>
        </pc:spChg>
        <pc:spChg chg="add">
          <ac:chgData name="Massimo Di Roberto" userId="7d0274e1bb5930d2" providerId="LiveId" clId="{003BA902-F521-4FC7-B5D3-46E130556F33}" dt="2021-08-30T16:50:18.907" v="13785" actId="11529"/>
          <ac:spMkLst>
            <pc:docMk/>
            <pc:sldMk cId="2722223998" sldId="406"/>
            <ac:spMk id="15" creationId="{228C03ED-3459-4CC5-8296-60F97C683B2F}"/>
          </ac:spMkLst>
        </pc:spChg>
        <pc:spChg chg="add del">
          <ac:chgData name="Massimo Di Roberto" userId="7d0274e1bb5930d2" providerId="LiveId" clId="{003BA902-F521-4FC7-B5D3-46E130556F33}" dt="2021-08-30T16:51:28.395" v="13865" actId="22"/>
          <ac:spMkLst>
            <pc:docMk/>
            <pc:sldMk cId="2722223998" sldId="406"/>
            <ac:spMk id="17" creationId="{71BBAF0B-81B5-43F0-ACA8-777327012EC3}"/>
          </ac:spMkLst>
        </pc:spChg>
        <pc:spChg chg="add mod">
          <ac:chgData name="Massimo Di Roberto" userId="7d0274e1bb5930d2" providerId="LiveId" clId="{003BA902-F521-4FC7-B5D3-46E130556F33}" dt="2021-08-30T16:51:41.178" v="13868" actId="14100"/>
          <ac:spMkLst>
            <pc:docMk/>
            <pc:sldMk cId="2722223998" sldId="406"/>
            <ac:spMk id="18" creationId="{2519A9FC-9693-46A6-98E0-5CB65720B7F0}"/>
          </ac:spMkLst>
        </pc:spChg>
        <pc:cxnChg chg="add del">
          <ac:chgData name="Massimo Di Roberto" userId="7d0274e1bb5930d2" providerId="LiveId" clId="{003BA902-F521-4FC7-B5D3-46E130556F33}" dt="2021-08-30T16:36:55.474" v="13638" actId="11529"/>
          <ac:cxnSpMkLst>
            <pc:docMk/>
            <pc:sldMk cId="2722223998" sldId="406"/>
            <ac:cxnSpMk id="8" creationId="{4BD75A63-8C42-4ECD-BFB9-D54BED56F251}"/>
          </ac:cxnSpMkLst>
        </pc:cxnChg>
        <pc:cxnChg chg="add mod">
          <ac:chgData name="Massimo Di Roberto" userId="7d0274e1bb5930d2" providerId="LiveId" clId="{003BA902-F521-4FC7-B5D3-46E130556F33}" dt="2021-08-30T16:37:42.233" v="13649" actId="1582"/>
          <ac:cxnSpMkLst>
            <pc:docMk/>
            <pc:sldMk cId="2722223998" sldId="406"/>
            <ac:cxnSpMk id="10" creationId="{3142BDD9-974C-46A9-A274-0C669823FDDF}"/>
          </ac:cxnSpMkLst>
        </pc:cxnChg>
        <pc:cxnChg chg="add mod">
          <ac:chgData name="Massimo Di Roberto" userId="7d0274e1bb5930d2" providerId="LiveId" clId="{003BA902-F521-4FC7-B5D3-46E130556F33}" dt="2021-08-30T16:37:52.686" v="13651" actId="1076"/>
          <ac:cxnSpMkLst>
            <pc:docMk/>
            <pc:sldMk cId="2722223998" sldId="406"/>
            <ac:cxnSpMk id="12" creationId="{796D23E9-95A4-46A9-B1B0-7399F630CB23}"/>
          </ac:cxnSpMkLst>
        </pc:cxnChg>
      </pc:sldChg>
      <pc:sldChg chg="addSp modSp add mod">
        <pc:chgData name="Massimo Di Roberto" userId="7d0274e1bb5930d2" providerId="LiveId" clId="{003BA902-F521-4FC7-B5D3-46E130556F33}" dt="2021-08-30T17:00:05.880" v="14297" actId="27636"/>
        <pc:sldMkLst>
          <pc:docMk/>
          <pc:sldMk cId="1581013865" sldId="407"/>
        </pc:sldMkLst>
        <pc:spChg chg="mod">
          <ac:chgData name="Massimo Di Roberto" userId="7d0274e1bb5930d2" providerId="LiveId" clId="{003BA902-F521-4FC7-B5D3-46E130556F33}" dt="2021-08-30T16:54:26.219" v="13968" actId="6549"/>
          <ac:spMkLst>
            <pc:docMk/>
            <pc:sldMk cId="1581013865" sldId="407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8-30T17:00:05.880" v="14297" actId="27636"/>
          <ac:spMkLst>
            <pc:docMk/>
            <pc:sldMk cId="1581013865" sldId="407"/>
            <ac:spMk id="7" creationId="{92656EC0-0EB2-4529-8B80-49BD411321D6}"/>
          </ac:spMkLst>
        </pc:spChg>
      </pc:sldChg>
      <pc:sldChg chg="add del">
        <pc:chgData name="Massimo Di Roberto" userId="7d0274e1bb5930d2" providerId="LiveId" clId="{003BA902-F521-4FC7-B5D3-46E130556F33}" dt="2021-08-30T09:49:46.187" v="13531" actId="2696"/>
        <pc:sldMkLst>
          <pc:docMk/>
          <pc:sldMk cId="2656793751" sldId="407"/>
        </pc:sldMkLst>
      </pc:sldChg>
      <pc:sldChg chg="addSp delSp modSp add mod">
        <pc:chgData name="Massimo Di Roberto" userId="7d0274e1bb5930d2" providerId="LiveId" clId="{003BA902-F521-4FC7-B5D3-46E130556F33}" dt="2021-08-30T17:15:30.713" v="14630" actId="20577"/>
        <pc:sldMkLst>
          <pc:docMk/>
          <pc:sldMk cId="142478472" sldId="408"/>
        </pc:sldMkLst>
        <pc:spChg chg="mod">
          <ac:chgData name="Massimo Di Roberto" userId="7d0274e1bb5930d2" providerId="LiveId" clId="{003BA902-F521-4FC7-B5D3-46E130556F33}" dt="2021-08-30T17:15:30.713" v="14630" actId="20577"/>
          <ac:spMkLst>
            <pc:docMk/>
            <pc:sldMk cId="142478472" sldId="408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1T10:39:56.298" v="14694" actId="20577"/>
          <ac:spMkLst>
            <pc:docMk/>
            <pc:sldMk cId="142478472" sldId="408"/>
            <ac:spMk id="7" creationId="{640E9AA9-3FED-462A-BAD2-B3C335FAF577}"/>
          </ac:spMkLst>
        </pc:spChg>
        <pc:spChg chg="add del mod">
          <ac:chgData name="Massimo Di Roberto" userId="7d0274e1bb5930d2" providerId="LiveId" clId="{003BA902-F521-4FC7-B5D3-46E130556F33}" dt="2021-08-30T17:01:47.489" v="14373" actId="21"/>
          <ac:spMkLst>
            <pc:docMk/>
            <pc:sldMk cId="142478472" sldId="408"/>
            <ac:spMk id="7" creationId="{92656EC0-0EB2-4529-8B80-49BD411321D6}"/>
          </ac:spMkLst>
        </pc:spChg>
        <pc:spChg chg="add del mod">
          <ac:chgData name="Massimo Di Roberto" userId="7d0274e1bb5930d2" providerId="LiveId" clId="{003BA902-F521-4FC7-B5D3-46E130556F33}" dt="2021-08-30T17:02:12.673" v="14377" actId="21"/>
          <ac:spMkLst>
            <pc:docMk/>
            <pc:sldMk cId="142478472" sldId="408"/>
            <ac:spMk id="8" creationId="{3A23ECDB-3F76-4166-B0B8-5DAC4FEF755A}"/>
          </ac:spMkLst>
        </pc:spChg>
        <pc:spChg chg="add mod">
          <ac:chgData name="Massimo Di Roberto" userId="7d0274e1bb5930d2" providerId="LiveId" clId="{003BA902-F521-4FC7-B5D3-46E130556F33}" dt="2021-09-01T10:44:35.996" v="14793" actId="1076"/>
          <ac:spMkLst>
            <pc:docMk/>
            <pc:sldMk cId="142478472" sldId="408"/>
            <ac:spMk id="8" creationId="{F1DAFE52-B593-4F65-B515-E7AF41E5BF56}"/>
          </ac:spMkLst>
        </pc:spChg>
        <pc:spChg chg="add del mod">
          <ac:chgData name="Massimo Di Roberto" userId="7d0274e1bb5930d2" providerId="LiveId" clId="{003BA902-F521-4FC7-B5D3-46E130556F33}" dt="2021-08-30T17:02:03.952" v="14376"/>
          <ac:spMkLst>
            <pc:docMk/>
            <pc:sldMk cId="142478472" sldId="408"/>
            <ac:spMk id="9" creationId="{70DB3D92-350F-4EEB-BFC0-C5CBA2BCFFFB}"/>
          </ac:spMkLst>
        </pc:spChg>
        <pc:spChg chg="add mod">
          <ac:chgData name="Massimo Di Roberto" userId="7d0274e1bb5930d2" providerId="LiveId" clId="{003BA902-F521-4FC7-B5D3-46E130556F33}" dt="2021-09-01T10:53:33.513" v="14910" actId="27636"/>
          <ac:spMkLst>
            <pc:docMk/>
            <pc:sldMk cId="142478472" sldId="408"/>
            <ac:spMk id="9" creationId="{C90A5A7D-A6EE-425D-9D35-E485B6E9CF97}"/>
          </ac:spMkLst>
        </pc:spChg>
        <pc:spChg chg="add del mod">
          <ac:chgData name="Massimo Di Roberto" userId="7d0274e1bb5930d2" providerId="LiveId" clId="{003BA902-F521-4FC7-B5D3-46E130556F33}" dt="2021-08-30T17:05:09.049" v="14534"/>
          <ac:spMkLst>
            <pc:docMk/>
            <pc:sldMk cId="142478472" sldId="408"/>
            <ac:spMk id="10" creationId="{0481F859-0DD2-407B-A727-174B01632B6A}"/>
          </ac:spMkLst>
        </pc:spChg>
        <pc:spChg chg="mod">
          <ac:chgData name="Massimo Di Roberto" userId="7d0274e1bb5930d2" providerId="LiveId" clId="{003BA902-F521-4FC7-B5D3-46E130556F33}" dt="2021-08-30T08:44:25.605" v="12390"/>
          <ac:spMkLst>
            <pc:docMk/>
            <pc:sldMk cId="142478472" sldId="408"/>
            <ac:spMk id="14339" creationId="{A600B2A6-38F0-4475-995C-FAD7B9E33CA7}"/>
          </ac:spMkLst>
        </pc:spChg>
      </pc:sldChg>
      <pc:sldChg chg="addSp delSp modSp add mod">
        <pc:chgData name="Massimo Di Roberto" userId="7d0274e1bb5930d2" providerId="LiveId" clId="{003BA902-F521-4FC7-B5D3-46E130556F33}" dt="2021-09-01T11:16:03.754" v="15307" actId="255"/>
        <pc:sldMkLst>
          <pc:docMk/>
          <pc:sldMk cId="2150625034" sldId="409"/>
        </pc:sldMkLst>
        <pc:spChg chg="mod">
          <ac:chgData name="Massimo Di Roberto" userId="7d0274e1bb5930d2" providerId="LiveId" clId="{003BA902-F521-4FC7-B5D3-46E130556F33}" dt="2021-09-01T11:02:37.459" v="15086" actId="20577"/>
          <ac:spMkLst>
            <pc:docMk/>
            <pc:sldMk cId="2150625034" sldId="409"/>
            <ac:spMk id="7" creationId="{640E9AA9-3FED-462A-BAD2-B3C335FAF577}"/>
          </ac:spMkLst>
        </pc:spChg>
        <pc:spChg chg="del">
          <ac:chgData name="Massimo Di Roberto" userId="7d0274e1bb5930d2" providerId="LiveId" clId="{003BA902-F521-4FC7-B5D3-46E130556F33}" dt="2021-09-01T10:55:14.168" v="15051" actId="21"/>
          <ac:spMkLst>
            <pc:docMk/>
            <pc:sldMk cId="2150625034" sldId="409"/>
            <ac:spMk id="8" creationId="{F1DAFE52-B593-4F65-B515-E7AF41E5BF56}"/>
          </ac:spMkLst>
        </pc:spChg>
        <pc:spChg chg="mod">
          <ac:chgData name="Massimo Di Roberto" userId="7d0274e1bb5930d2" providerId="LiveId" clId="{003BA902-F521-4FC7-B5D3-46E130556F33}" dt="2021-09-01T11:16:03.754" v="15307" actId="255"/>
          <ac:spMkLst>
            <pc:docMk/>
            <pc:sldMk cId="2150625034" sldId="409"/>
            <ac:spMk id="9" creationId="{C90A5A7D-A6EE-425D-9D35-E485B6E9CF97}"/>
          </ac:spMkLst>
        </pc:spChg>
        <pc:spChg chg="add mod">
          <ac:chgData name="Massimo Di Roberto" userId="7d0274e1bb5930d2" providerId="LiveId" clId="{003BA902-F521-4FC7-B5D3-46E130556F33}" dt="2021-09-01T11:02:41.642" v="15087" actId="1076"/>
          <ac:spMkLst>
            <pc:docMk/>
            <pc:sldMk cId="2150625034" sldId="409"/>
            <ac:spMk id="10" creationId="{D36C6DFC-9FB0-4C66-967D-58E5C30C9C8D}"/>
          </ac:spMkLst>
        </pc:spChg>
      </pc:sldChg>
      <pc:sldChg chg="addSp delSp modSp add mod">
        <pc:chgData name="Massimo Di Roberto" userId="7d0274e1bb5930d2" providerId="LiveId" clId="{003BA902-F521-4FC7-B5D3-46E130556F33}" dt="2021-09-01T13:41:22.417" v="15579" actId="14100"/>
        <pc:sldMkLst>
          <pc:docMk/>
          <pc:sldMk cId="23225367" sldId="410"/>
        </pc:sldMkLst>
        <pc:spChg chg="mod">
          <ac:chgData name="Massimo Di Roberto" userId="7d0274e1bb5930d2" providerId="LiveId" clId="{003BA902-F521-4FC7-B5D3-46E130556F33}" dt="2021-09-01T13:37:55.498" v="15541" actId="21"/>
          <ac:spMkLst>
            <pc:docMk/>
            <pc:sldMk cId="23225367" sldId="410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1T13:41:22.417" v="15579" actId="14100"/>
          <ac:spMkLst>
            <pc:docMk/>
            <pc:sldMk cId="23225367" sldId="410"/>
            <ac:spMk id="13" creationId="{94A2AB9F-812D-4D51-BEEC-EE1DEB2712C6}"/>
          </ac:spMkLst>
        </pc:spChg>
        <pc:spChg chg="add mod">
          <ac:chgData name="Massimo Di Roberto" userId="7d0274e1bb5930d2" providerId="LiveId" clId="{003BA902-F521-4FC7-B5D3-46E130556F33}" dt="2021-09-01T13:41:08.317" v="15575" actId="6549"/>
          <ac:spMkLst>
            <pc:docMk/>
            <pc:sldMk cId="23225367" sldId="410"/>
            <ac:spMk id="14" creationId="{1136FFB8-C68F-49B0-AAAE-CF1716ECE1AF}"/>
          </ac:spMkLst>
        </pc:spChg>
        <pc:spChg chg="add del mod">
          <ac:chgData name="Massimo Di Roberto" userId="7d0274e1bb5930d2" providerId="LiveId" clId="{003BA902-F521-4FC7-B5D3-46E130556F33}" dt="2021-09-01T13:40:44.859" v="15565" actId="1076"/>
          <ac:spMkLst>
            <pc:docMk/>
            <pc:sldMk cId="23225367" sldId="410"/>
            <ac:spMk id="15" creationId="{2B4607E2-EBCE-4877-8E1C-560912AD7575}"/>
          </ac:spMkLst>
        </pc:spChg>
        <pc:spChg chg="add del">
          <ac:chgData name="Massimo Di Roberto" userId="7d0274e1bb5930d2" providerId="LiveId" clId="{003BA902-F521-4FC7-B5D3-46E130556F33}" dt="2021-09-01T13:38:07.585" v="15544" actId="21"/>
          <ac:spMkLst>
            <pc:docMk/>
            <pc:sldMk cId="23225367" sldId="410"/>
            <ac:spMk id="16" creationId="{A421291E-815A-47C7-A6A7-AAEF87B851E9}"/>
          </ac:spMkLst>
        </pc:spChg>
        <pc:spChg chg="mod">
          <ac:chgData name="Massimo Di Roberto" userId="7d0274e1bb5930d2" providerId="LiveId" clId="{003BA902-F521-4FC7-B5D3-46E130556F33}" dt="2021-09-01T13:40:46.426" v="15566" actId="1076"/>
          <ac:spMkLst>
            <pc:docMk/>
            <pc:sldMk cId="23225367" sldId="410"/>
            <ac:spMk id="18" creationId="{ED9777D8-493D-4D81-A9B0-CF6C01033A8D}"/>
          </ac:spMkLst>
        </pc:spChg>
        <pc:cxnChg chg="add del">
          <ac:chgData name="Massimo Di Roberto" userId="7d0274e1bb5930d2" providerId="LiveId" clId="{003BA902-F521-4FC7-B5D3-46E130556F33}" dt="2021-09-01T13:36:10.389" v="15531" actId="21"/>
          <ac:cxnSpMkLst>
            <pc:docMk/>
            <pc:sldMk cId="23225367" sldId="410"/>
            <ac:cxnSpMk id="10" creationId="{79F6F5EE-A795-4136-B34A-5ECEA991C361}"/>
          </ac:cxnSpMkLst>
        </pc:cxnChg>
        <pc:cxnChg chg="add del">
          <ac:chgData name="Massimo Di Roberto" userId="7d0274e1bb5930d2" providerId="LiveId" clId="{003BA902-F521-4FC7-B5D3-46E130556F33}" dt="2021-09-01T13:36:13.342" v="15532" actId="21"/>
          <ac:cxnSpMkLst>
            <pc:docMk/>
            <pc:sldMk cId="23225367" sldId="410"/>
            <ac:cxnSpMk id="12" creationId="{9DFE516E-072D-450C-AD66-168B7666F917}"/>
          </ac:cxnSpMkLst>
        </pc:cxnChg>
      </pc:sldChg>
      <pc:sldChg chg="addSp modSp add mod">
        <pc:chgData name="Massimo Di Roberto" userId="7d0274e1bb5930d2" providerId="LiveId" clId="{003BA902-F521-4FC7-B5D3-46E130556F33}" dt="2021-09-01T14:15:01.132" v="16003" actId="207"/>
        <pc:sldMkLst>
          <pc:docMk/>
          <pc:sldMk cId="981260848" sldId="411"/>
        </pc:sldMkLst>
        <pc:spChg chg="mod">
          <ac:chgData name="Massimo Di Roberto" userId="7d0274e1bb5930d2" providerId="LiveId" clId="{003BA902-F521-4FC7-B5D3-46E130556F33}" dt="2021-09-01T13:53:25.116" v="15781" actId="20577"/>
          <ac:spMkLst>
            <pc:docMk/>
            <pc:sldMk cId="981260848" sldId="411"/>
            <ac:spMk id="3" creationId="{2F75FAC1-E0CF-4F82-B4EC-7D4207023771}"/>
          </ac:spMkLst>
        </pc:spChg>
        <pc:spChg chg="mod">
          <ac:chgData name="Massimo Di Roberto" userId="7d0274e1bb5930d2" providerId="LiveId" clId="{003BA902-F521-4FC7-B5D3-46E130556F33}" dt="2021-09-01T13:52:07.356" v="15710" actId="1076"/>
          <ac:spMkLst>
            <pc:docMk/>
            <pc:sldMk cId="981260848" sldId="411"/>
            <ac:spMk id="7" creationId="{EBB47EB7-B47A-49A7-BC0A-918AF62A6B4D}"/>
          </ac:spMkLst>
        </pc:spChg>
        <pc:spChg chg="add mod">
          <ac:chgData name="Massimo Di Roberto" userId="7d0274e1bb5930d2" providerId="LiveId" clId="{003BA902-F521-4FC7-B5D3-46E130556F33}" dt="2021-09-01T14:13:45.723" v="15942" actId="1076"/>
          <ac:spMkLst>
            <pc:docMk/>
            <pc:sldMk cId="981260848" sldId="411"/>
            <ac:spMk id="8" creationId="{EF79347B-8EBA-4571-BE1B-BE9E72D2F97A}"/>
          </ac:spMkLst>
        </pc:spChg>
        <pc:spChg chg="add mod">
          <ac:chgData name="Massimo Di Roberto" userId="7d0274e1bb5930d2" providerId="LiveId" clId="{003BA902-F521-4FC7-B5D3-46E130556F33}" dt="2021-09-01T14:01:29.081" v="15941" actId="14100"/>
          <ac:spMkLst>
            <pc:docMk/>
            <pc:sldMk cId="981260848" sldId="411"/>
            <ac:spMk id="9" creationId="{C0E8F1D3-7965-44FC-B9B9-D84845FAED94}"/>
          </ac:spMkLst>
        </pc:spChg>
        <pc:spChg chg="add mod">
          <ac:chgData name="Massimo Di Roberto" userId="7d0274e1bb5930d2" providerId="LiveId" clId="{003BA902-F521-4FC7-B5D3-46E130556F33}" dt="2021-09-01T14:15:01.132" v="16003" actId="207"/>
          <ac:spMkLst>
            <pc:docMk/>
            <pc:sldMk cId="981260848" sldId="411"/>
            <ac:spMk id="15" creationId="{701F7BC6-443A-45FF-AF53-9AF0B9E0D723}"/>
          </ac:spMkLst>
        </pc:spChg>
        <pc:cxnChg chg="add mod">
          <ac:chgData name="Massimo Di Roberto" userId="7d0274e1bb5930d2" providerId="LiveId" clId="{003BA902-F521-4FC7-B5D3-46E130556F33}" dt="2021-09-01T13:56:03.729" v="15828" actId="13822"/>
          <ac:cxnSpMkLst>
            <pc:docMk/>
            <pc:sldMk cId="981260848" sldId="411"/>
            <ac:cxnSpMk id="11" creationId="{C6F723BB-78F0-4B20-B225-3FC7072A1DA5}"/>
          </ac:cxnSpMkLst>
        </pc:cxnChg>
        <pc:cxnChg chg="add mod">
          <ac:chgData name="Massimo Di Roberto" userId="7d0274e1bb5930d2" providerId="LiveId" clId="{003BA902-F521-4FC7-B5D3-46E130556F33}" dt="2021-09-01T14:00:25.561" v="15937" actId="14100"/>
          <ac:cxnSpMkLst>
            <pc:docMk/>
            <pc:sldMk cId="981260848" sldId="411"/>
            <ac:cxnSpMk id="13" creationId="{6D000A01-B90B-4801-AE04-8542D2B2C805}"/>
          </ac:cxnSpMkLst>
        </pc:cxnChg>
      </pc:sldChg>
      <pc:sldChg chg="modSp add mod">
        <pc:chgData name="Massimo Di Roberto" userId="7d0274e1bb5930d2" providerId="LiveId" clId="{003BA902-F521-4FC7-B5D3-46E130556F33}" dt="2021-09-03T09:01:58.186" v="16809" actId="20577"/>
        <pc:sldMkLst>
          <pc:docMk/>
          <pc:sldMk cId="2423391204" sldId="412"/>
        </pc:sldMkLst>
        <pc:spChg chg="mod">
          <ac:chgData name="Massimo Di Roberto" userId="7d0274e1bb5930d2" providerId="LiveId" clId="{003BA902-F521-4FC7-B5D3-46E130556F33}" dt="2021-09-03T09:01:58.186" v="16809" actId="20577"/>
          <ac:spMkLst>
            <pc:docMk/>
            <pc:sldMk cId="2423391204" sldId="412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3T09:45:54.550" v="17607" actId="20577"/>
        <pc:sldMkLst>
          <pc:docMk/>
          <pc:sldMk cId="2294105521" sldId="413"/>
        </pc:sldMkLst>
        <pc:spChg chg="mod">
          <ac:chgData name="Massimo Di Roberto" userId="7d0274e1bb5930d2" providerId="LiveId" clId="{003BA902-F521-4FC7-B5D3-46E130556F33}" dt="2021-09-03T09:45:54.550" v="17607" actId="20577"/>
          <ac:spMkLst>
            <pc:docMk/>
            <pc:sldMk cId="2294105521" sldId="413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3T10:58:27.965" v="18498" actId="20577"/>
        <pc:sldMkLst>
          <pc:docMk/>
          <pc:sldMk cId="2316202281" sldId="414"/>
        </pc:sldMkLst>
        <pc:spChg chg="mod">
          <ac:chgData name="Massimo Di Roberto" userId="7d0274e1bb5930d2" providerId="LiveId" clId="{003BA902-F521-4FC7-B5D3-46E130556F33}" dt="2021-09-03T10:58:27.965" v="18498" actId="20577"/>
          <ac:spMkLst>
            <pc:docMk/>
            <pc:sldMk cId="2316202281" sldId="414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3T11:01:38.383" v="18653" actId="20577"/>
        <pc:sldMkLst>
          <pc:docMk/>
          <pc:sldMk cId="2017845995" sldId="415"/>
        </pc:sldMkLst>
        <pc:spChg chg="mod">
          <ac:chgData name="Massimo Di Roberto" userId="7d0274e1bb5930d2" providerId="LiveId" clId="{003BA902-F521-4FC7-B5D3-46E130556F33}" dt="2021-09-03T11:01:38.383" v="18653" actId="20577"/>
          <ac:spMkLst>
            <pc:docMk/>
            <pc:sldMk cId="2017845995" sldId="415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3T11:41:36.714" v="19204" actId="255"/>
        <pc:sldMkLst>
          <pc:docMk/>
          <pc:sldMk cId="2703980318" sldId="416"/>
        </pc:sldMkLst>
        <pc:spChg chg="mod">
          <ac:chgData name="Massimo Di Roberto" userId="7d0274e1bb5930d2" providerId="LiveId" clId="{003BA902-F521-4FC7-B5D3-46E130556F33}" dt="2021-09-03T11:41:36.714" v="19204" actId="255"/>
          <ac:spMkLst>
            <pc:docMk/>
            <pc:sldMk cId="2703980318" sldId="416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9-03T11:47:53.144" v="19439" actId="20577"/>
        <pc:sldMkLst>
          <pc:docMk/>
          <pc:sldMk cId="1374345183" sldId="417"/>
        </pc:sldMkLst>
        <pc:spChg chg="mod">
          <ac:chgData name="Massimo Di Roberto" userId="7d0274e1bb5930d2" providerId="LiveId" clId="{003BA902-F521-4FC7-B5D3-46E130556F33}" dt="2021-09-03T11:47:53.144" v="19439" actId="20577"/>
          <ac:spMkLst>
            <pc:docMk/>
            <pc:sldMk cId="1374345183" sldId="417"/>
            <ac:spMk id="3" creationId="{2F75FAC1-E0CF-4F82-B4EC-7D4207023771}"/>
          </ac:spMkLst>
        </pc:spChg>
        <pc:cxnChg chg="add del">
          <ac:chgData name="Massimo Di Roberto" userId="7d0274e1bb5930d2" providerId="LiveId" clId="{003BA902-F521-4FC7-B5D3-46E130556F33}" dt="2021-09-03T11:43:42.436" v="19260" actId="11529"/>
          <ac:cxnSpMkLst>
            <pc:docMk/>
            <pc:sldMk cId="1374345183" sldId="417"/>
            <ac:cxnSpMk id="8" creationId="{9BD56C6D-6686-4176-8A58-7F520F8E2280}"/>
          </ac:cxnSpMkLst>
        </pc:cxnChg>
        <pc:cxnChg chg="add mod">
          <ac:chgData name="Massimo Di Roberto" userId="7d0274e1bb5930d2" providerId="LiveId" clId="{003BA902-F521-4FC7-B5D3-46E130556F33}" dt="2021-09-03T11:44:17.113" v="19269" actId="14100"/>
          <ac:cxnSpMkLst>
            <pc:docMk/>
            <pc:sldMk cId="1374345183" sldId="417"/>
            <ac:cxnSpMk id="10" creationId="{CF254087-898E-4538-86BC-D83855834976}"/>
          </ac:cxnSpMkLst>
        </pc:cxnChg>
      </pc:sldChg>
      <pc:sldChg chg="modSp add mod">
        <pc:chgData name="Massimo Di Roberto" userId="7d0274e1bb5930d2" providerId="LiveId" clId="{003BA902-F521-4FC7-B5D3-46E130556F33}" dt="2021-09-04T07:49:08.387" v="20180" actId="20577"/>
        <pc:sldMkLst>
          <pc:docMk/>
          <pc:sldMk cId="2376053960" sldId="418"/>
        </pc:sldMkLst>
        <pc:spChg chg="mod">
          <ac:chgData name="Massimo Di Roberto" userId="7d0274e1bb5930d2" providerId="LiveId" clId="{003BA902-F521-4FC7-B5D3-46E130556F33}" dt="2021-09-04T07:49:08.387" v="20180" actId="20577"/>
          <ac:spMkLst>
            <pc:docMk/>
            <pc:sldMk cId="2376053960" sldId="418"/>
            <ac:spMk id="3" creationId="{2F75FAC1-E0CF-4F82-B4EC-7D4207023771}"/>
          </ac:spMkLst>
        </pc:spChg>
      </pc:sldChg>
      <pc:sldChg chg="modSp add del mod">
        <pc:chgData name="Massimo Di Roberto" userId="7d0274e1bb5930d2" providerId="LiveId" clId="{003BA902-F521-4FC7-B5D3-46E130556F33}" dt="2021-09-04T07:35:58.608" v="19699"/>
        <pc:sldMkLst>
          <pc:docMk/>
          <pc:sldMk cId="4215540317" sldId="418"/>
        </pc:sldMkLst>
        <pc:spChg chg="mod">
          <ac:chgData name="Massimo Di Roberto" userId="7d0274e1bb5930d2" providerId="LiveId" clId="{003BA902-F521-4FC7-B5D3-46E130556F33}" dt="2021-09-04T07:35:58.104" v="19698" actId="21"/>
          <ac:spMkLst>
            <pc:docMk/>
            <pc:sldMk cId="4215540317" sldId="418"/>
            <ac:spMk id="3" creationId="{2F75FAC1-E0CF-4F82-B4EC-7D4207023771}"/>
          </ac:spMkLst>
        </pc:spChg>
      </pc:sldChg>
      <pc:sldChg chg="addSp modSp add mod ord">
        <pc:chgData name="Massimo Di Roberto" userId="7d0274e1bb5930d2" providerId="LiveId" clId="{003BA902-F521-4FC7-B5D3-46E130556F33}" dt="2021-09-04T09:25:48.700" v="20751" actId="20577"/>
        <pc:sldMkLst>
          <pc:docMk/>
          <pc:sldMk cId="932125668" sldId="419"/>
        </pc:sldMkLst>
        <pc:spChg chg="mod">
          <ac:chgData name="Massimo Di Roberto" userId="7d0274e1bb5930d2" providerId="LiveId" clId="{003BA902-F521-4FC7-B5D3-46E130556F33}" dt="2021-09-04T08:03:23.058" v="20227" actId="5793"/>
          <ac:spMkLst>
            <pc:docMk/>
            <pc:sldMk cId="932125668" sldId="419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4T09:25:48.700" v="20751" actId="20577"/>
          <ac:spMkLst>
            <pc:docMk/>
            <pc:sldMk cId="932125668" sldId="419"/>
            <ac:spMk id="10" creationId="{4E1F6708-7731-4D80-AEEC-9BCE27817EA6}"/>
          </ac:spMkLst>
        </pc:spChg>
        <pc:spChg chg="mod">
          <ac:chgData name="Massimo Di Roberto" userId="7d0274e1bb5930d2" providerId="LiveId" clId="{003BA902-F521-4FC7-B5D3-46E130556F33}" dt="2021-09-04T09:15:28.377" v="20701" actId="1076"/>
          <ac:spMkLst>
            <pc:docMk/>
            <pc:sldMk cId="932125668" sldId="419"/>
            <ac:spMk id="13" creationId="{ACE8A450-A938-44C6-A44D-34A69501466C}"/>
          </ac:spMkLst>
        </pc:spChg>
        <pc:spChg chg="mod">
          <ac:chgData name="Massimo Di Roberto" userId="7d0274e1bb5930d2" providerId="LiveId" clId="{003BA902-F521-4FC7-B5D3-46E130556F33}" dt="2021-09-04T09:18:55.970" v="20725" actId="1076"/>
          <ac:spMkLst>
            <pc:docMk/>
            <pc:sldMk cId="932125668" sldId="419"/>
            <ac:spMk id="14" creationId="{A0D0A297-9C6D-4251-855E-8465657916A5}"/>
          </ac:spMkLst>
        </pc:spChg>
        <pc:cxnChg chg="add mod">
          <ac:chgData name="Massimo Di Roberto" userId="7d0274e1bb5930d2" providerId="LiveId" clId="{003BA902-F521-4FC7-B5D3-46E130556F33}" dt="2021-09-04T09:15:52.592" v="20705" actId="1582"/>
          <ac:cxnSpMkLst>
            <pc:docMk/>
            <pc:sldMk cId="932125668" sldId="419"/>
            <ac:cxnSpMk id="9" creationId="{752997D9-7CE8-415A-AAAC-6076F4C752B5}"/>
          </ac:cxnSpMkLst>
        </pc:cxnChg>
        <pc:cxnChg chg="add mod">
          <ac:chgData name="Massimo Di Roberto" userId="7d0274e1bb5930d2" providerId="LiveId" clId="{003BA902-F521-4FC7-B5D3-46E130556F33}" dt="2021-09-04T09:22:23.642" v="20737" actId="1582"/>
          <ac:cxnSpMkLst>
            <pc:docMk/>
            <pc:sldMk cId="932125668" sldId="419"/>
            <ac:cxnSpMk id="12" creationId="{3BF8DCBA-968F-40C5-888E-C23E799ECB5E}"/>
          </ac:cxnSpMkLst>
        </pc:cxnChg>
      </pc:sldChg>
      <pc:sldChg chg="addSp delSp modSp add mod">
        <pc:chgData name="Massimo Di Roberto" userId="7d0274e1bb5930d2" providerId="LiveId" clId="{003BA902-F521-4FC7-B5D3-46E130556F33}" dt="2021-09-04T08:29:37.072" v="20362" actId="1076"/>
        <pc:sldMkLst>
          <pc:docMk/>
          <pc:sldMk cId="3485477418" sldId="420"/>
        </pc:sldMkLst>
        <pc:spChg chg="add mod">
          <ac:chgData name="Massimo Di Roberto" userId="7d0274e1bb5930d2" providerId="LiveId" clId="{003BA902-F521-4FC7-B5D3-46E130556F33}" dt="2021-09-04T08:28:35.729" v="20312" actId="1076"/>
          <ac:spMkLst>
            <pc:docMk/>
            <pc:sldMk cId="3485477418" sldId="420"/>
            <ac:spMk id="10" creationId="{AF703A1F-A5E9-4921-B484-897D2F372F5F}"/>
          </ac:spMkLst>
        </pc:spChg>
        <pc:spChg chg="add mod">
          <ac:chgData name="Massimo Di Roberto" userId="7d0274e1bb5930d2" providerId="LiveId" clId="{003BA902-F521-4FC7-B5D3-46E130556F33}" dt="2021-09-04T08:29:37.072" v="20362" actId="1076"/>
          <ac:spMkLst>
            <pc:docMk/>
            <pc:sldMk cId="3485477418" sldId="420"/>
            <ac:spMk id="11" creationId="{A0EAFC87-E48E-48B5-ADDF-D790FBE6C6B5}"/>
          </ac:spMkLst>
        </pc:spChg>
        <pc:spChg chg="mod">
          <ac:chgData name="Massimo Di Roberto" userId="7d0274e1bb5930d2" providerId="LiveId" clId="{003BA902-F521-4FC7-B5D3-46E130556F33}" dt="2021-09-04T08:28:42.089" v="20313" actId="14100"/>
          <ac:spMkLst>
            <pc:docMk/>
            <pc:sldMk cId="3485477418" sldId="420"/>
            <ac:spMk id="13" creationId="{ACE8A450-A938-44C6-A44D-34A69501466C}"/>
          </ac:spMkLst>
        </pc:spChg>
        <pc:spChg chg="del">
          <ac:chgData name="Massimo Di Roberto" userId="7d0274e1bb5930d2" providerId="LiveId" clId="{003BA902-F521-4FC7-B5D3-46E130556F33}" dt="2021-09-04T08:21:33.435" v="20258" actId="21"/>
          <ac:spMkLst>
            <pc:docMk/>
            <pc:sldMk cId="3485477418" sldId="420"/>
            <ac:spMk id="14" creationId="{A0D0A297-9C6D-4251-855E-8465657916A5}"/>
          </ac:spMkLst>
        </pc:spChg>
      </pc:sldChg>
      <pc:sldChg chg="addSp modSp add mod">
        <pc:chgData name="Massimo Di Roberto" userId="7d0274e1bb5930d2" providerId="LiveId" clId="{003BA902-F521-4FC7-B5D3-46E130556F33}" dt="2021-09-04T09:39:53.377" v="20781" actId="20577"/>
        <pc:sldMkLst>
          <pc:docMk/>
          <pc:sldMk cId="2821084644" sldId="421"/>
        </pc:sldMkLst>
        <pc:spChg chg="mod">
          <ac:chgData name="Massimo Di Roberto" userId="7d0274e1bb5930d2" providerId="LiveId" clId="{003BA902-F521-4FC7-B5D3-46E130556F33}" dt="2021-09-04T08:47:28.254" v="20383"/>
          <ac:spMkLst>
            <pc:docMk/>
            <pc:sldMk cId="2821084644" sldId="421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4T08:47:31.478" v="20384" actId="1076"/>
          <ac:spMkLst>
            <pc:docMk/>
            <pc:sldMk cId="2821084644" sldId="421"/>
            <ac:spMk id="8" creationId="{67430D3F-01EE-4B5A-9435-35F4834FA962}"/>
          </ac:spMkLst>
        </pc:spChg>
        <pc:spChg chg="add mod">
          <ac:chgData name="Massimo Di Roberto" userId="7d0274e1bb5930d2" providerId="LiveId" clId="{003BA902-F521-4FC7-B5D3-46E130556F33}" dt="2021-09-04T09:39:53.377" v="20781" actId="20577"/>
          <ac:spMkLst>
            <pc:docMk/>
            <pc:sldMk cId="2821084644" sldId="421"/>
            <ac:spMk id="9" creationId="{425F7BFD-FC8D-4E6B-BCB0-502231558372}"/>
          </ac:spMkLst>
        </pc:spChg>
        <pc:spChg chg="add mod">
          <ac:chgData name="Massimo Di Roberto" userId="7d0274e1bb5930d2" providerId="LiveId" clId="{003BA902-F521-4FC7-B5D3-46E130556F33}" dt="2021-09-04T09:04:25.538" v="20445" actId="1076"/>
          <ac:spMkLst>
            <pc:docMk/>
            <pc:sldMk cId="2821084644" sldId="421"/>
            <ac:spMk id="10" creationId="{E32727FB-E516-4BB3-9582-2CF46C9D43C8}"/>
          </ac:spMkLst>
        </pc:spChg>
      </pc:sldChg>
      <pc:sldChg chg="modSp add mod">
        <pc:chgData name="Massimo Di Roberto" userId="7d0274e1bb5930d2" providerId="LiveId" clId="{003BA902-F521-4FC7-B5D3-46E130556F33}" dt="2021-09-04T09:09:41.895" v="20560" actId="20577"/>
        <pc:sldMkLst>
          <pc:docMk/>
          <pc:sldMk cId="3953224392" sldId="422"/>
        </pc:sldMkLst>
        <pc:spChg chg="mod">
          <ac:chgData name="Massimo Di Roberto" userId="7d0274e1bb5930d2" providerId="LiveId" clId="{003BA902-F521-4FC7-B5D3-46E130556F33}" dt="2021-09-04T09:09:41.895" v="20560" actId="20577"/>
          <ac:spMkLst>
            <pc:docMk/>
            <pc:sldMk cId="3953224392" sldId="422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9-04T09:28:44.946" v="20755" actId="1076"/>
        <pc:sldMkLst>
          <pc:docMk/>
          <pc:sldMk cId="190286820" sldId="423"/>
        </pc:sldMkLst>
        <pc:picChg chg="add mod">
          <ac:chgData name="Massimo Di Roberto" userId="7d0274e1bb5930d2" providerId="LiveId" clId="{003BA902-F521-4FC7-B5D3-46E130556F33}" dt="2021-09-04T09:28:44.946" v="20755" actId="1076"/>
          <ac:picMkLst>
            <pc:docMk/>
            <pc:sldMk cId="190286820" sldId="423"/>
            <ac:picMk id="9" creationId="{C808A726-7388-42DC-A9D1-4BC2396E0A43}"/>
          </ac:picMkLst>
        </pc:picChg>
        <pc:cxnChg chg="del">
          <ac:chgData name="Massimo Di Roberto" userId="7d0274e1bb5930d2" providerId="LiveId" clId="{003BA902-F521-4FC7-B5D3-46E130556F33}" dt="2021-09-04T09:28:42.435" v="20754" actId="478"/>
          <ac:cxnSpMkLst>
            <pc:docMk/>
            <pc:sldMk cId="190286820" sldId="423"/>
            <ac:cxnSpMk id="7" creationId="{F09798E4-C7F7-4F5B-9DE0-2213A3CB2CBF}"/>
          </ac:cxnSpMkLst>
        </pc:cxnChg>
      </pc:sldChg>
      <pc:sldChg chg="delSp modSp add mod">
        <pc:chgData name="Massimo Di Roberto" userId="7d0274e1bb5930d2" providerId="LiveId" clId="{003BA902-F521-4FC7-B5D3-46E130556F33}" dt="2021-09-04T10:33:54.766" v="21533" actId="20577"/>
        <pc:sldMkLst>
          <pc:docMk/>
          <pc:sldMk cId="2619692184" sldId="424"/>
        </pc:sldMkLst>
        <pc:spChg chg="mod">
          <ac:chgData name="Massimo Di Roberto" userId="7d0274e1bb5930d2" providerId="LiveId" clId="{003BA902-F521-4FC7-B5D3-46E130556F33}" dt="2021-09-04T09:53:35.143" v="21205"/>
          <ac:spMkLst>
            <pc:docMk/>
            <pc:sldMk cId="2619692184" sldId="424"/>
            <ac:spMk id="3" creationId="{2F75FAC1-E0CF-4F82-B4EC-7D4207023771}"/>
          </ac:spMkLst>
        </pc:spChg>
        <pc:spChg chg="mod">
          <ac:chgData name="Massimo Di Roberto" userId="7d0274e1bb5930d2" providerId="LiveId" clId="{003BA902-F521-4FC7-B5D3-46E130556F33}" dt="2021-09-04T10:33:54.766" v="21533" actId="20577"/>
          <ac:spMkLst>
            <pc:docMk/>
            <pc:sldMk cId="2619692184" sldId="424"/>
            <ac:spMk id="8" creationId="{448C419F-111F-450B-9EDF-DD6A383DDE9A}"/>
          </ac:spMkLst>
        </pc:spChg>
        <pc:spChg chg="mod">
          <ac:chgData name="Massimo Di Roberto" userId="7d0274e1bb5930d2" providerId="LiveId" clId="{003BA902-F521-4FC7-B5D3-46E130556F33}" dt="2021-09-04T10:29:22.490" v="21453" actId="1076"/>
          <ac:spMkLst>
            <pc:docMk/>
            <pc:sldMk cId="2619692184" sldId="424"/>
            <ac:spMk id="9" creationId="{5F700C7A-1985-4899-AE28-2D7FF1B66867}"/>
          </ac:spMkLst>
        </pc:spChg>
        <pc:spChg chg="del mod">
          <ac:chgData name="Massimo Di Roberto" userId="7d0274e1bb5930d2" providerId="LiveId" clId="{003BA902-F521-4FC7-B5D3-46E130556F33}" dt="2021-09-04T10:29:20.393" v="21452" actId="21"/>
          <ac:spMkLst>
            <pc:docMk/>
            <pc:sldMk cId="2619692184" sldId="424"/>
            <ac:spMk id="10" creationId="{84A4F7E6-4EE1-4BC0-A09B-B2F6A575FA17}"/>
          </ac:spMkLst>
        </pc:spChg>
        <pc:spChg chg="del mod">
          <ac:chgData name="Massimo Di Roberto" userId="7d0274e1bb5930d2" providerId="LiveId" clId="{003BA902-F521-4FC7-B5D3-46E130556F33}" dt="2021-09-04T10:17:47.981" v="21246" actId="21"/>
          <ac:spMkLst>
            <pc:docMk/>
            <pc:sldMk cId="2619692184" sldId="424"/>
            <ac:spMk id="11" creationId="{17C100A3-495D-4400-B7BA-F2EFDA6FD44B}"/>
          </ac:spMkLst>
        </pc:spChg>
      </pc:sldChg>
      <pc:sldChg chg="addSp delSp modSp add mod">
        <pc:chgData name="Massimo Di Roberto" userId="7d0274e1bb5930d2" providerId="LiveId" clId="{003BA902-F521-4FC7-B5D3-46E130556F33}" dt="2021-09-05T10:24:48.074" v="22514" actId="255"/>
        <pc:sldMkLst>
          <pc:docMk/>
          <pc:sldMk cId="531956993" sldId="425"/>
        </pc:sldMkLst>
        <pc:spChg chg="mod ord">
          <ac:chgData name="Massimo Di Roberto" userId="7d0274e1bb5930d2" providerId="LiveId" clId="{003BA902-F521-4FC7-B5D3-46E130556F33}" dt="2021-09-05T10:21:44.865" v="22393" actId="21"/>
          <ac:spMkLst>
            <pc:docMk/>
            <pc:sldMk cId="531956993" sldId="425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9-05T10:21:39.885" v="22392" actId="11529"/>
          <ac:spMkLst>
            <pc:docMk/>
            <pc:sldMk cId="531956993" sldId="425"/>
            <ac:spMk id="10" creationId="{5B85C7DE-814E-42AF-B96D-A588D47FFF2B}"/>
          </ac:spMkLst>
        </pc:spChg>
        <pc:spChg chg="add mod">
          <ac:chgData name="Massimo Di Roberto" userId="7d0274e1bb5930d2" providerId="LiveId" clId="{003BA902-F521-4FC7-B5D3-46E130556F33}" dt="2021-09-05T10:24:48.074" v="22514" actId="255"/>
          <ac:spMkLst>
            <pc:docMk/>
            <pc:sldMk cId="531956993" sldId="425"/>
            <ac:spMk id="11" creationId="{7D62EAAC-0547-4A7D-9C28-3424B4A0E559}"/>
          </ac:spMkLst>
        </pc:spChg>
        <pc:cxnChg chg="add mod">
          <ac:chgData name="Massimo Di Roberto" userId="7d0274e1bb5930d2" providerId="LiveId" clId="{003BA902-F521-4FC7-B5D3-46E130556F33}" dt="2021-09-05T10:17:16.407" v="22343" actId="1076"/>
          <ac:cxnSpMkLst>
            <pc:docMk/>
            <pc:sldMk cId="531956993" sldId="425"/>
            <ac:cxnSpMk id="9" creationId="{7B622712-6FBF-4FE8-BD04-5D45A94FD723}"/>
          </ac:cxnSpMkLst>
        </pc:cxnChg>
      </pc:sldChg>
      <pc:sldChg chg="addSp modSp add mod">
        <pc:chgData name="Massimo Di Roberto" userId="7d0274e1bb5930d2" providerId="LiveId" clId="{003BA902-F521-4FC7-B5D3-46E130556F33}" dt="2021-09-05T13:52:20.071" v="23021" actId="1076"/>
        <pc:sldMkLst>
          <pc:docMk/>
          <pc:sldMk cId="3034217850" sldId="426"/>
        </pc:sldMkLst>
        <pc:spChg chg="add mod">
          <ac:chgData name="Massimo Di Roberto" userId="7d0274e1bb5930d2" providerId="LiveId" clId="{003BA902-F521-4FC7-B5D3-46E130556F33}" dt="2021-09-05T13:52:06.360" v="23020" actId="20577"/>
          <ac:spMkLst>
            <pc:docMk/>
            <pc:sldMk cId="3034217850" sldId="426"/>
            <ac:spMk id="9" creationId="{2EE1188B-7ED9-4D09-BB88-AD07089CCFBF}"/>
          </ac:spMkLst>
        </pc:spChg>
        <pc:picChg chg="add mod">
          <ac:chgData name="Massimo Di Roberto" userId="7d0274e1bb5930d2" providerId="LiveId" clId="{003BA902-F521-4FC7-B5D3-46E130556F33}" dt="2021-09-05T13:52:20.071" v="23021" actId="1076"/>
          <ac:picMkLst>
            <pc:docMk/>
            <pc:sldMk cId="3034217850" sldId="426"/>
            <ac:picMk id="10" creationId="{D0939B1E-2F3E-42C4-BA47-B0D12DCC5F23}"/>
          </ac:picMkLst>
        </pc:picChg>
      </pc:sldChg>
      <pc:sldChg chg="addSp modSp add mod">
        <pc:chgData name="Massimo Di Roberto" userId="7d0274e1bb5930d2" providerId="LiveId" clId="{003BA902-F521-4FC7-B5D3-46E130556F33}" dt="2021-09-05T13:54:03.177" v="23050" actId="1076"/>
        <pc:sldMkLst>
          <pc:docMk/>
          <pc:sldMk cId="1181637629" sldId="427"/>
        </pc:sldMkLst>
        <pc:spChg chg="mod">
          <ac:chgData name="Massimo Di Roberto" userId="7d0274e1bb5930d2" providerId="LiveId" clId="{003BA902-F521-4FC7-B5D3-46E130556F33}" dt="2021-09-05T13:53:38.228" v="23048" actId="20577"/>
          <ac:spMkLst>
            <pc:docMk/>
            <pc:sldMk cId="1181637629" sldId="427"/>
            <ac:spMk id="3" creationId="{2F75FAC1-E0CF-4F82-B4EC-7D4207023771}"/>
          </ac:spMkLst>
        </pc:spChg>
        <pc:picChg chg="add mod">
          <ac:chgData name="Massimo Di Roberto" userId="7d0274e1bb5930d2" providerId="LiveId" clId="{003BA902-F521-4FC7-B5D3-46E130556F33}" dt="2021-09-05T13:54:03.177" v="23050" actId="1076"/>
          <ac:picMkLst>
            <pc:docMk/>
            <pc:sldMk cId="1181637629" sldId="427"/>
            <ac:picMk id="8" creationId="{BA7EF16C-3DD1-417E-9B79-44D5F52E6039}"/>
          </ac:picMkLst>
        </pc:picChg>
      </pc:sldChg>
      <pc:sldChg chg="modSp add mod">
        <pc:chgData name="Massimo Di Roberto" userId="7d0274e1bb5930d2" providerId="LiveId" clId="{003BA902-F521-4FC7-B5D3-46E130556F33}" dt="2021-09-05T14:19:39.449" v="23286" actId="12"/>
        <pc:sldMkLst>
          <pc:docMk/>
          <pc:sldMk cId="6889488" sldId="428"/>
        </pc:sldMkLst>
        <pc:spChg chg="mod">
          <ac:chgData name="Massimo Di Roberto" userId="7d0274e1bb5930d2" providerId="LiveId" clId="{003BA902-F521-4FC7-B5D3-46E130556F33}" dt="2021-09-05T14:19:39.449" v="23286" actId="12"/>
          <ac:spMkLst>
            <pc:docMk/>
            <pc:sldMk cId="6889488" sldId="428"/>
            <ac:spMk id="3" creationId="{2F75FAC1-E0CF-4F82-B4EC-7D4207023771}"/>
          </ac:spMkLst>
        </pc:spChg>
      </pc:sldChg>
      <pc:sldChg chg="add del">
        <pc:chgData name="Massimo Di Roberto" userId="7d0274e1bb5930d2" providerId="LiveId" clId="{003BA902-F521-4FC7-B5D3-46E130556F33}" dt="2021-09-04T15:13:26.125" v="21997"/>
        <pc:sldMkLst>
          <pc:docMk/>
          <pc:sldMk cId="2459527744" sldId="429"/>
        </pc:sldMkLst>
      </pc:sldChg>
      <pc:sldChg chg="add del">
        <pc:chgData name="Massimo Di Roberto" userId="7d0274e1bb5930d2" providerId="LiveId" clId="{003BA902-F521-4FC7-B5D3-46E130556F33}" dt="2021-09-06T10:21:48.948" v="24540" actId="2696"/>
        <pc:sldMkLst>
          <pc:docMk/>
          <pc:sldMk cId="3065566867" sldId="429"/>
        </pc:sldMkLst>
      </pc:sldChg>
      <pc:sldChg chg="add del">
        <pc:chgData name="Massimo Di Roberto" userId="7d0274e1bb5930d2" providerId="LiveId" clId="{003BA902-F521-4FC7-B5D3-46E130556F33}" dt="2021-09-04T15:16:55.827" v="22094" actId="2696"/>
        <pc:sldMkLst>
          <pc:docMk/>
          <pc:sldMk cId="1515260254" sldId="430"/>
        </pc:sldMkLst>
      </pc:sldChg>
      <pc:sldChg chg="addSp modSp add mod">
        <pc:chgData name="Massimo Di Roberto" userId="7d0274e1bb5930d2" providerId="LiveId" clId="{003BA902-F521-4FC7-B5D3-46E130556F33}" dt="2021-09-06T11:38:48.057" v="25285" actId="1076"/>
        <pc:sldMkLst>
          <pc:docMk/>
          <pc:sldMk cId="2146399715" sldId="430"/>
        </pc:sldMkLst>
        <pc:spChg chg="mod">
          <ac:chgData name="Massimo Di Roberto" userId="7d0274e1bb5930d2" providerId="LiveId" clId="{003BA902-F521-4FC7-B5D3-46E130556F33}" dt="2021-09-06T11:38:44.703" v="25284" actId="14100"/>
          <ac:spMkLst>
            <pc:docMk/>
            <pc:sldMk cId="2146399715" sldId="430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6T11:34:53.119" v="25058" actId="123"/>
          <ac:spMkLst>
            <pc:docMk/>
            <pc:sldMk cId="2146399715" sldId="430"/>
            <ac:spMk id="8" creationId="{D7D332EC-132E-4249-8F80-9F006F2763CF}"/>
          </ac:spMkLst>
        </pc:spChg>
        <pc:spChg chg="add mod">
          <ac:chgData name="Massimo Di Roberto" userId="7d0274e1bb5930d2" providerId="LiveId" clId="{003BA902-F521-4FC7-B5D3-46E130556F33}" dt="2021-09-06T11:38:33.603" v="25282" actId="1076"/>
          <ac:spMkLst>
            <pc:docMk/>
            <pc:sldMk cId="2146399715" sldId="430"/>
            <ac:spMk id="9" creationId="{050DEB83-2678-4BD8-8F89-9736309B3BB1}"/>
          </ac:spMkLst>
        </pc:spChg>
        <pc:spChg chg="add mod">
          <ac:chgData name="Massimo Di Roberto" userId="7d0274e1bb5930d2" providerId="LiveId" clId="{003BA902-F521-4FC7-B5D3-46E130556F33}" dt="2021-09-06T11:38:48.057" v="25285" actId="1076"/>
          <ac:spMkLst>
            <pc:docMk/>
            <pc:sldMk cId="2146399715" sldId="430"/>
            <ac:spMk id="10" creationId="{E2017257-5916-4614-B9BC-F1F0B0AFC8EA}"/>
          </ac:spMkLst>
        </pc:spChg>
      </pc:sldChg>
      <pc:sldChg chg="addSp modSp add mod">
        <pc:chgData name="Massimo Di Roberto" userId="7d0274e1bb5930d2" providerId="LiveId" clId="{003BA902-F521-4FC7-B5D3-46E130556F33}" dt="2021-09-06T11:53:19.949" v="25631" actId="20577"/>
        <pc:sldMkLst>
          <pc:docMk/>
          <pc:sldMk cId="1263029475" sldId="431"/>
        </pc:sldMkLst>
        <pc:spChg chg="mod">
          <ac:chgData name="Massimo Di Roberto" userId="7d0274e1bb5930d2" providerId="LiveId" clId="{003BA902-F521-4FC7-B5D3-46E130556F33}" dt="2021-09-04T15:18:46.014" v="22151" actId="20577"/>
          <ac:spMkLst>
            <pc:docMk/>
            <pc:sldMk cId="1263029475" sldId="431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6T11:52:18.278" v="25547" actId="1076"/>
          <ac:spMkLst>
            <pc:docMk/>
            <pc:sldMk cId="1263029475" sldId="431"/>
            <ac:spMk id="8" creationId="{7DDA3527-3740-4DBD-9380-473C17C67CA6}"/>
          </ac:spMkLst>
        </pc:spChg>
        <pc:spChg chg="add mod">
          <ac:chgData name="Massimo Di Roberto" userId="7d0274e1bb5930d2" providerId="LiveId" clId="{003BA902-F521-4FC7-B5D3-46E130556F33}" dt="2021-09-06T11:52:15.347" v="25546" actId="14100"/>
          <ac:spMkLst>
            <pc:docMk/>
            <pc:sldMk cId="1263029475" sldId="431"/>
            <ac:spMk id="9" creationId="{6818F91F-BE1A-47B5-B4C0-E4F664615ACB}"/>
          </ac:spMkLst>
        </pc:spChg>
        <pc:spChg chg="add mod">
          <ac:chgData name="Massimo Di Roberto" userId="7d0274e1bb5930d2" providerId="LiveId" clId="{003BA902-F521-4FC7-B5D3-46E130556F33}" dt="2021-09-06T11:51:56.599" v="25541" actId="1076"/>
          <ac:spMkLst>
            <pc:docMk/>
            <pc:sldMk cId="1263029475" sldId="431"/>
            <ac:spMk id="10" creationId="{C440BB46-3113-488E-97B8-80F27751D52A}"/>
          </ac:spMkLst>
        </pc:spChg>
        <pc:spChg chg="add mod">
          <ac:chgData name="Massimo Di Roberto" userId="7d0274e1bb5930d2" providerId="LiveId" clId="{003BA902-F521-4FC7-B5D3-46E130556F33}" dt="2021-09-06T11:47:28.818" v="25479" actId="123"/>
          <ac:spMkLst>
            <pc:docMk/>
            <pc:sldMk cId="1263029475" sldId="431"/>
            <ac:spMk id="11" creationId="{AC5A7175-1834-4703-88F4-69984A5D4556}"/>
          </ac:spMkLst>
        </pc:spChg>
        <pc:spChg chg="add mod">
          <ac:chgData name="Massimo Di Roberto" userId="7d0274e1bb5930d2" providerId="LiveId" clId="{003BA902-F521-4FC7-B5D3-46E130556F33}" dt="2021-09-06T11:53:19.949" v="25631" actId="20577"/>
          <ac:spMkLst>
            <pc:docMk/>
            <pc:sldMk cId="1263029475" sldId="431"/>
            <ac:spMk id="12" creationId="{8EF9E176-1B18-4602-BF05-AF8DE682CF53}"/>
          </ac:spMkLst>
        </pc:spChg>
      </pc:sldChg>
      <pc:sldChg chg="addSp modSp add mod">
        <pc:chgData name="Massimo Di Roberto" userId="7d0274e1bb5930d2" providerId="LiveId" clId="{003BA902-F521-4FC7-B5D3-46E130556F33}" dt="2021-09-06T11:58:28.274" v="25918" actId="14100"/>
        <pc:sldMkLst>
          <pc:docMk/>
          <pc:sldMk cId="1874492398" sldId="432"/>
        </pc:sldMkLst>
        <pc:spChg chg="mod">
          <ac:chgData name="Massimo Di Roberto" userId="7d0274e1bb5930d2" providerId="LiveId" clId="{003BA902-F521-4FC7-B5D3-46E130556F33}" dt="2021-09-04T15:19:24.101" v="22175" actId="20577"/>
          <ac:spMkLst>
            <pc:docMk/>
            <pc:sldMk cId="1874492398" sldId="432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6T11:57:38.723" v="25893" actId="14100"/>
          <ac:spMkLst>
            <pc:docMk/>
            <pc:sldMk cId="1874492398" sldId="432"/>
            <ac:spMk id="8" creationId="{72B8BB67-23FD-4A93-9015-92E4C25B2735}"/>
          </ac:spMkLst>
        </pc:spChg>
        <pc:spChg chg="add mod">
          <ac:chgData name="Massimo Di Roberto" userId="7d0274e1bb5930d2" providerId="LiveId" clId="{003BA902-F521-4FC7-B5D3-46E130556F33}" dt="2021-09-06T11:57:58.009" v="25907" actId="14100"/>
          <ac:spMkLst>
            <pc:docMk/>
            <pc:sldMk cId="1874492398" sldId="432"/>
            <ac:spMk id="9" creationId="{B4FB4E44-C8B2-47DF-8870-AD7425273627}"/>
          </ac:spMkLst>
        </pc:spChg>
        <pc:spChg chg="add mod">
          <ac:chgData name="Massimo Di Roberto" userId="7d0274e1bb5930d2" providerId="LiveId" clId="{003BA902-F521-4FC7-B5D3-46E130556F33}" dt="2021-09-06T11:58:28.274" v="25918" actId="14100"/>
          <ac:spMkLst>
            <pc:docMk/>
            <pc:sldMk cId="1874492398" sldId="432"/>
            <ac:spMk id="10" creationId="{C51FC052-5FC9-4725-BFCC-4DB6B356D7A4}"/>
          </ac:spMkLst>
        </pc:spChg>
      </pc:sldChg>
      <pc:sldChg chg="modSp add mod">
        <pc:chgData name="Massimo Di Roberto" userId="7d0274e1bb5930d2" providerId="LiveId" clId="{003BA902-F521-4FC7-B5D3-46E130556F33}" dt="2021-09-06T11:57:09.322" v="25872" actId="20577"/>
        <pc:sldMkLst>
          <pc:docMk/>
          <pc:sldMk cId="2155330648" sldId="433"/>
        </pc:sldMkLst>
        <pc:spChg chg="mod">
          <ac:chgData name="Massimo Di Roberto" userId="7d0274e1bb5930d2" providerId="LiveId" clId="{003BA902-F521-4FC7-B5D3-46E130556F33}" dt="2021-09-06T11:57:09.322" v="25872" actId="20577"/>
          <ac:spMkLst>
            <pc:docMk/>
            <pc:sldMk cId="2155330648" sldId="433"/>
            <ac:spMk id="3" creationId="{2F75FAC1-E0CF-4F82-B4EC-7D4207023771}"/>
          </ac:spMkLst>
        </pc:spChg>
      </pc:sldChg>
      <pc:sldChg chg="addSp modSp add mod">
        <pc:chgData name="Massimo Di Roberto" userId="7d0274e1bb5930d2" providerId="LiveId" clId="{003BA902-F521-4FC7-B5D3-46E130556F33}" dt="2021-09-05T10:38:23.102" v="22761" actId="1076"/>
        <pc:sldMkLst>
          <pc:docMk/>
          <pc:sldMk cId="3409968487" sldId="434"/>
        </pc:sldMkLst>
        <pc:spChg chg="mod">
          <ac:chgData name="Massimo Di Roberto" userId="7d0274e1bb5930d2" providerId="LiveId" clId="{003BA902-F521-4FC7-B5D3-46E130556F33}" dt="2021-09-05T10:36:57.019" v="22679" actId="20577"/>
          <ac:spMkLst>
            <pc:docMk/>
            <pc:sldMk cId="3409968487" sldId="434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5T10:38:23.102" v="22761" actId="1076"/>
          <ac:spMkLst>
            <pc:docMk/>
            <pc:sldMk cId="3409968487" sldId="434"/>
            <ac:spMk id="10" creationId="{C0E40B96-FB18-4DA7-8E9C-8557B0ECB017}"/>
          </ac:spMkLst>
        </pc:spChg>
        <pc:cxnChg chg="add">
          <ac:chgData name="Massimo Di Roberto" userId="7d0274e1bb5930d2" providerId="LiveId" clId="{003BA902-F521-4FC7-B5D3-46E130556F33}" dt="2021-09-05T10:37:05.693" v="22680" actId="11529"/>
          <ac:cxnSpMkLst>
            <pc:docMk/>
            <pc:sldMk cId="3409968487" sldId="434"/>
            <ac:cxnSpMk id="9" creationId="{72C2BDF8-12AE-40C8-B4CC-B738CC58E072}"/>
          </ac:cxnSpMkLst>
        </pc:cxnChg>
      </pc:sldChg>
      <pc:sldChg chg="addSp modSp add mod">
        <pc:chgData name="Massimo Di Roberto" userId="7d0274e1bb5930d2" providerId="LiveId" clId="{003BA902-F521-4FC7-B5D3-46E130556F33}" dt="2021-09-05T13:58:32.562" v="23172" actId="1076"/>
        <pc:sldMkLst>
          <pc:docMk/>
          <pc:sldMk cId="3945326220" sldId="435"/>
        </pc:sldMkLst>
        <pc:spChg chg="mod">
          <ac:chgData name="Massimo Di Roberto" userId="7d0274e1bb5930d2" providerId="LiveId" clId="{003BA902-F521-4FC7-B5D3-46E130556F33}" dt="2021-09-05T13:57:57.500" v="23170" actId="20577"/>
          <ac:spMkLst>
            <pc:docMk/>
            <pc:sldMk cId="3945326220" sldId="435"/>
            <ac:spMk id="3" creationId="{2F75FAC1-E0CF-4F82-B4EC-7D4207023771}"/>
          </ac:spMkLst>
        </pc:spChg>
        <pc:picChg chg="add mod">
          <ac:chgData name="Massimo Di Roberto" userId="7d0274e1bb5930d2" providerId="LiveId" clId="{003BA902-F521-4FC7-B5D3-46E130556F33}" dt="2021-09-05T13:58:32.562" v="23172" actId="1076"/>
          <ac:picMkLst>
            <pc:docMk/>
            <pc:sldMk cId="3945326220" sldId="435"/>
            <ac:picMk id="8" creationId="{CF1FA5F8-39D9-44D0-B297-45E3F1500FA0}"/>
          </ac:picMkLst>
        </pc:picChg>
      </pc:sldChg>
      <pc:sldChg chg="addSp delSp modSp add mod">
        <pc:chgData name="Massimo Di Roberto" userId="7d0274e1bb5930d2" providerId="LiveId" clId="{003BA902-F521-4FC7-B5D3-46E130556F33}" dt="2021-09-05T14:14:01.178" v="23257" actId="27636"/>
        <pc:sldMkLst>
          <pc:docMk/>
          <pc:sldMk cId="4134883226" sldId="436"/>
        </pc:sldMkLst>
        <pc:spChg chg="mod">
          <ac:chgData name="Massimo Di Roberto" userId="7d0274e1bb5930d2" providerId="LiveId" clId="{003BA902-F521-4FC7-B5D3-46E130556F33}" dt="2021-09-05T14:14:01.178" v="23257" actId="27636"/>
          <ac:spMkLst>
            <pc:docMk/>
            <pc:sldMk cId="4134883226" sldId="436"/>
            <ac:spMk id="3" creationId="{2F75FAC1-E0CF-4F82-B4EC-7D4207023771}"/>
          </ac:spMkLst>
        </pc:spChg>
        <pc:spChg chg="add del">
          <ac:chgData name="Massimo Di Roberto" userId="7d0274e1bb5930d2" providerId="LiveId" clId="{003BA902-F521-4FC7-B5D3-46E130556F33}" dt="2021-09-05T14:01:44.968" v="23174" actId="22"/>
          <ac:spMkLst>
            <pc:docMk/>
            <pc:sldMk cId="4134883226" sldId="436"/>
            <ac:spMk id="9" creationId="{79E3F9DB-D301-4EDA-A2F4-2499304A8B74}"/>
          </ac:spMkLst>
        </pc:spChg>
        <pc:spChg chg="add del mod">
          <ac:chgData name="Massimo Di Roberto" userId="7d0274e1bb5930d2" providerId="LiveId" clId="{003BA902-F521-4FC7-B5D3-46E130556F33}" dt="2021-09-05T14:03:09.405" v="23181" actId="21"/>
          <ac:spMkLst>
            <pc:docMk/>
            <pc:sldMk cId="4134883226" sldId="436"/>
            <ac:spMk id="11" creationId="{78CFB6D4-9BDB-465D-95FB-34EEE8887547}"/>
          </ac:spMkLst>
        </pc:spChg>
      </pc:sldChg>
      <pc:sldChg chg="addSp delSp modSp add mod">
        <pc:chgData name="Massimo Di Roberto" userId="7d0274e1bb5930d2" providerId="LiveId" clId="{003BA902-F521-4FC7-B5D3-46E130556F33}" dt="2021-09-06T09:11:51.423" v="23497"/>
        <pc:sldMkLst>
          <pc:docMk/>
          <pc:sldMk cId="2770349112" sldId="442"/>
        </pc:sldMkLst>
        <pc:spChg chg="mod">
          <ac:chgData name="Massimo Di Roberto" userId="7d0274e1bb5930d2" providerId="LiveId" clId="{003BA902-F521-4FC7-B5D3-46E130556F33}" dt="2021-09-06T08:40:59.415" v="23371" actId="27636"/>
          <ac:spMkLst>
            <pc:docMk/>
            <pc:sldMk cId="2770349112" sldId="442"/>
            <ac:spMk id="3" creationId="{2F75FAC1-E0CF-4F82-B4EC-7D4207023771}"/>
          </ac:spMkLst>
        </pc:spChg>
        <pc:spChg chg="add del mod">
          <ac:chgData name="Massimo Di Roberto" userId="7d0274e1bb5930d2" providerId="LiveId" clId="{003BA902-F521-4FC7-B5D3-46E130556F33}" dt="2021-09-06T09:11:51.423" v="23497"/>
          <ac:spMkLst>
            <pc:docMk/>
            <pc:sldMk cId="2770349112" sldId="442"/>
            <ac:spMk id="8" creationId="{04F9160E-4355-42BE-9815-9D9948C1C13B}"/>
          </ac:spMkLst>
        </pc:spChg>
      </pc:sldChg>
      <pc:sldChg chg="add del">
        <pc:chgData name="Massimo Di Roberto" userId="7d0274e1bb5930d2" providerId="LiveId" clId="{003BA902-F521-4FC7-B5D3-46E130556F33}" dt="2021-09-06T09:12:20.650" v="23504"/>
        <pc:sldMkLst>
          <pc:docMk/>
          <pc:sldMk cId="1219968842" sldId="443"/>
        </pc:sldMkLst>
      </pc:sldChg>
      <pc:sldChg chg="addSp delSp modSp add mod">
        <pc:chgData name="Massimo Di Roberto" userId="7d0274e1bb5930d2" providerId="LiveId" clId="{003BA902-F521-4FC7-B5D3-46E130556F33}" dt="2021-09-06T09:13:01.286" v="23513" actId="21"/>
        <pc:sldMkLst>
          <pc:docMk/>
          <pc:sldMk cId="3850425758" sldId="443"/>
        </pc:sldMkLst>
        <pc:spChg chg="add del mod">
          <ac:chgData name="Massimo Di Roberto" userId="7d0274e1bb5930d2" providerId="LiveId" clId="{003BA902-F521-4FC7-B5D3-46E130556F33}" dt="2021-09-06T09:12:56.690" v="23512" actId="21"/>
          <ac:spMkLst>
            <pc:docMk/>
            <pc:sldMk cId="3850425758" sldId="443"/>
            <ac:spMk id="3" creationId="{2F75FAC1-E0CF-4F82-B4EC-7D4207023771}"/>
          </ac:spMkLst>
        </pc:spChg>
        <pc:spChg chg="del">
          <ac:chgData name="Massimo Di Roberto" userId="7d0274e1bb5930d2" providerId="LiveId" clId="{003BA902-F521-4FC7-B5D3-46E130556F33}" dt="2021-09-06T09:13:01.286" v="23513" actId="21"/>
          <ac:spMkLst>
            <pc:docMk/>
            <pc:sldMk cId="3850425758" sldId="443"/>
            <ac:spMk id="8" creationId="{00A2A722-22F0-4662-BD8A-114FFBAC7346}"/>
          </ac:spMkLst>
        </pc:spChg>
        <pc:spChg chg="add del mod">
          <ac:chgData name="Massimo Di Roberto" userId="7d0274e1bb5930d2" providerId="LiveId" clId="{003BA902-F521-4FC7-B5D3-46E130556F33}" dt="2021-09-06T09:12:56.690" v="23512" actId="21"/>
          <ac:spMkLst>
            <pc:docMk/>
            <pc:sldMk cId="3850425758" sldId="443"/>
            <ac:spMk id="10" creationId="{E989E024-5DC7-4DB9-81A6-C9095014E8B9}"/>
          </ac:spMkLst>
        </pc:spChg>
      </pc:sldChg>
      <pc:sldChg chg="addSp delSp modSp add del mod">
        <pc:chgData name="Massimo Di Roberto" userId="7d0274e1bb5930d2" providerId="LiveId" clId="{003BA902-F521-4FC7-B5D3-46E130556F33}" dt="2021-09-06T09:16:46.146" v="23609" actId="2696"/>
        <pc:sldMkLst>
          <pc:docMk/>
          <pc:sldMk cId="826248331" sldId="444"/>
        </pc:sldMkLst>
        <pc:spChg chg="mod">
          <ac:chgData name="Massimo Di Roberto" userId="7d0274e1bb5930d2" providerId="LiveId" clId="{003BA902-F521-4FC7-B5D3-46E130556F33}" dt="2021-09-06T09:14:58.242" v="23526" actId="1076"/>
          <ac:spMkLst>
            <pc:docMk/>
            <pc:sldMk cId="826248331" sldId="444"/>
            <ac:spMk id="3" creationId="{2F75FAC1-E0CF-4F82-B4EC-7D4207023771}"/>
          </ac:spMkLst>
        </pc:spChg>
        <pc:spChg chg="add del">
          <ac:chgData name="Massimo Di Roberto" userId="7d0274e1bb5930d2" providerId="LiveId" clId="{003BA902-F521-4FC7-B5D3-46E130556F33}" dt="2021-09-06T09:13:56.112" v="23518"/>
          <ac:spMkLst>
            <pc:docMk/>
            <pc:sldMk cId="826248331" sldId="444"/>
            <ac:spMk id="8" creationId="{67F70BFE-57D0-40A1-8051-99EC27CAB3F2}"/>
          </ac:spMkLst>
        </pc:spChg>
        <pc:spChg chg="add del mod">
          <ac:chgData name="Massimo Di Roberto" userId="7d0274e1bb5930d2" providerId="LiveId" clId="{003BA902-F521-4FC7-B5D3-46E130556F33}" dt="2021-09-06T09:14:05.995" v="23522"/>
          <ac:spMkLst>
            <pc:docMk/>
            <pc:sldMk cId="826248331" sldId="444"/>
            <ac:spMk id="9" creationId="{80086122-92CF-49AF-9348-C8134962DBDA}"/>
          </ac:spMkLst>
        </pc:spChg>
        <pc:spChg chg="add mod">
          <ac:chgData name="Massimo Di Roberto" userId="7d0274e1bb5930d2" providerId="LiveId" clId="{003BA902-F521-4FC7-B5D3-46E130556F33}" dt="2021-09-06T09:16:05.326" v="23604" actId="1036"/>
          <ac:spMkLst>
            <pc:docMk/>
            <pc:sldMk cId="826248331" sldId="444"/>
            <ac:spMk id="10" creationId="{E731AD70-3B19-470A-96B2-0A86EA14737F}"/>
          </ac:spMkLst>
        </pc:spChg>
        <pc:spChg chg="add mod">
          <ac:chgData name="Massimo Di Roberto" userId="7d0274e1bb5930d2" providerId="LiveId" clId="{003BA902-F521-4FC7-B5D3-46E130556F33}" dt="2021-09-06T09:16:27.608" v="23608" actId="14100"/>
          <ac:spMkLst>
            <pc:docMk/>
            <pc:sldMk cId="826248331" sldId="444"/>
            <ac:spMk id="11" creationId="{2E9E2E7D-04C5-4E41-B5FB-49C4DEAAA418}"/>
          </ac:spMkLst>
        </pc:spChg>
      </pc:sldChg>
      <pc:sldChg chg="addSp delSp modSp add mod">
        <pc:chgData name="Massimo Di Roberto" userId="7d0274e1bb5930d2" providerId="LiveId" clId="{003BA902-F521-4FC7-B5D3-46E130556F33}" dt="2021-09-06T09:47:09.355" v="24345" actId="20577"/>
        <pc:sldMkLst>
          <pc:docMk/>
          <pc:sldMk cId="1081149138" sldId="444"/>
        </pc:sldMkLst>
        <pc:spChg chg="del">
          <ac:chgData name="Massimo Di Roberto" userId="7d0274e1bb5930d2" providerId="LiveId" clId="{003BA902-F521-4FC7-B5D3-46E130556F33}" dt="2021-09-06T09:44:22.262" v="24207" actId="21"/>
          <ac:spMkLst>
            <pc:docMk/>
            <pc:sldMk cId="1081149138" sldId="444"/>
            <ac:spMk id="10" creationId="{A02438A7-D48F-4240-83F8-D2E7A188F7C5}"/>
          </ac:spMkLst>
        </pc:spChg>
        <pc:spChg chg="del">
          <ac:chgData name="Massimo Di Roberto" userId="7d0274e1bb5930d2" providerId="LiveId" clId="{003BA902-F521-4FC7-B5D3-46E130556F33}" dt="2021-09-06T09:44:24.983" v="24208" actId="21"/>
          <ac:spMkLst>
            <pc:docMk/>
            <pc:sldMk cId="1081149138" sldId="444"/>
            <ac:spMk id="11" creationId="{89773D88-FDD7-4301-AA4D-AFC01589956C}"/>
          </ac:spMkLst>
        </pc:spChg>
        <pc:spChg chg="mod">
          <ac:chgData name="Massimo Di Roberto" userId="7d0274e1bb5930d2" providerId="LiveId" clId="{003BA902-F521-4FC7-B5D3-46E130556F33}" dt="2021-09-06T09:44:28.206" v="24209" actId="1076"/>
          <ac:spMkLst>
            <pc:docMk/>
            <pc:sldMk cId="1081149138" sldId="444"/>
            <ac:spMk id="12" creationId="{FD77019E-5FD9-4D9B-B045-715E794AA369}"/>
          </ac:spMkLst>
        </pc:spChg>
        <pc:spChg chg="mod">
          <ac:chgData name="Massimo Di Roberto" userId="7d0274e1bb5930d2" providerId="LiveId" clId="{003BA902-F521-4FC7-B5D3-46E130556F33}" dt="2021-09-06T09:44:30.951" v="24210" actId="1076"/>
          <ac:spMkLst>
            <pc:docMk/>
            <pc:sldMk cId="1081149138" sldId="444"/>
            <ac:spMk id="13" creationId="{A8F67E0C-75B6-451A-A059-3F5365F88325}"/>
          </ac:spMkLst>
        </pc:spChg>
        <pc:spChg chg="add mod">
          <ac:chgData name="Massimo Di Roberto" userId="7d0274e1bb5930d2" providerId="LiveId" clId="{003BA902-F521-4FC7-B5D3-46E130556F33}" dt="2021-09-06T09:47:09.355" v="24345" actId="20577"/>
          <ac:spMkLst>
            <pc:docMk/>
            <pc:sldMk cId="1081149138" sldId="444"/>
            <ac:spMk id="15" creationId="{5FC00CBF-4BBA-4630-A750-3E6032BABEBC}"/>
          </ac:spMkLst>
        </pc:spChg>
      </pc:sldChg>
      <pc:sldChg chg="add del">
        <pc:chgData name="Massimo Di Roberto" userId="7d0274e1bb5930d2" providerId="LiveId" clId="{003BA902-F521-4FC7-B5D3-46E130556F33}" dt="2021-09-06T09:24:35.070" v="23618"/>
        <pc:sldMkLst>
          <pc:docMk/>
          <pc:sldMk cId="2219023880" sldId="444"/>
        </pc:sldMkLst>
      </pc:sldChg>
      <pc:sldChg chg="add">
        <pc:chgData name="Massimo Di Roberto" userId="7d0274e1bb5930d2" providerId="LiveId" clId="{003BA902-F521-4FC7-B5D3-46E130556F33}" dt="2021-09-06T10:10:17.577" v="24465"/>
        <pc:sldMkLst>
          <pc:docMk/>
          <pc:sldMk cId="1035987152" sldId="445"/>
        </pc:sldMkLst>
      </pc:sldChg>
      <pc:sldChg chg="modSp add mod">
        <pc:chgData name="Massimo Di Roberto" userId="7d0274e1bb5930d2" providerId="LiveId" clId="{003BA902-F521-4FC7-B5D3-46E130556F33}" dt="2021-09-06T10:21:42.002" v="24539" actId="114"/>
        <pc:sldMkLst>
          <pc:docMk/>
          <pc:sldMk cId="1935335098" sldId="446"/>
        </pc:sldMkLst>
        <pc:spChg chg="mod">
          <ac:chgData name="Massimo Di Roberto" userId="7d0274e1bb5930d2" providerId="LiveId" clId="{003BA902-F521-4FC7-B5D3-46E130556F33}" dt="2021-09-06T10:17:45.457" v="24477" actId="20577"/>
          <ac:spMkLst>
            <pc:docMk/>
            <pc:sldMk cId="1935335098" sldId="446"/>
            <ac:spMk id="8" creationId="{AE06B765-5840-4053-B7EE-FEADB7DAB331}"/>
          </ac:spMkLst>
        </pc:spChg>
        <pc:spChg chg="mod">
          <ac:chgData name="Massimo Di Roberto" userId="7d0274e1bb5930d2" providerId="LiveId" clId="{003BA902-F521-4FC7-B5D3-46E130556F33}" dt="2021-09-06T10:21:42.002" v="24539" actId="114"/>
          <ac:spMkLst>
            <pc:docMk/>
            <pc:sldMk cId="1935335098" sldId="446"/>
            <ac:spMk id="9" creationId="{0988263E-39C7-42CE-B897-EAA38236CD46}"/>
          </ac:spMkLst>
        </pc:spChg>
      </pc:sldChg>
      <pc:sldChg chg="addSp modSp add mod">
        <pc:chgData name="Massimo Di Roberto" userId="7d0274e1bb5930d2" providerId="LiveId" clId="{003BA902-F521-4FC7-B5D3-46E130556F33}" dt="2021-09-06T10:53:53.928" v="24821" actId="6549"/>
        <pc:sldMkLst>
          <pc:docMk/>
          <pc:sldMk cId="520754740" sldId="447"/>
        </pc:sldMkLst>
        <pc:spChg chg="mod">
          <ac:chgData name="Massimo Di Roberto" userId="7d0274e1bb5930d2" providerId="LiveId" clId="{003BA902-F521-4FC7-B5D3-46E130556F33}" dt="2021-09-06T10:38:00.280" v="24610" actId="27636"/>
          <ac:spMkLst>
            <pc:docMk/>
            <pc:sldMk cId="520754740" sldId="447"/>
            <ac:spMk id="3" creationId="{2F75FAC1-E0CF-4F82-B4EC-7D4207023771}"/>
          </ac:spMkLst>
        </pc:spChg>
        <pc:spChg chg="add mod">
          <ac:chgData name="Massimo Di Roberto" userId="7d0274e1bb5930d2" providerId="LiveId" clId="{003BA902-F521-4FC7-B5D3-46E130556F33}" dt="2021-09-06T10:48:26.842" v="24798" actId="1076"/>
          <ac:spMkLst>
            <pc:docMk/>
            <pc:sldMk cId="520754740" sldId="447"/>
            <ac:spMk id="8" creationId="{72F585EB-8103-4F40-99D2-3DCEA8B315D6}"/>
          </ac:spMkLst>
        </pc:spChg>
        <pc:spChg chg="add mod">
          <ac:chgData name="Massimo Di Roberto" userId="7d0274e1bb5930d2" providerId="LiveId" clId="{003BA902-F521-4FC7-B5D3-46E130556F33}" dt="2021-09-06T10:53:53.928" v="24821" actId="6549"/>
          <ac:spMkLst>
            <pc:docMk/>
            <pc:sldMk cId="520754740" sldId="447"/>
            <ac:spMk id="9" creationId="{11D20073-90F6-4BA0-9960-9A3DD1FA531A}"/>
          </ac:spMkLst>
        </pc:spChg>
      </pc:sldChg>
      <pc:sldChg chg="modSp add mod">
        <pc:chgData name="Massimo Di Roberto" userId="7d0274e1bb5930d2" providerId="LiveId" clId="{003BA902-F521-4FC7-B5D3-46E130556F33}" dt="2021-09-08T10:19:49.745" v="25947"/>
        <pc:sldMkLst>
          <pc:docMk/>
          <pc:sldMk cId="15676300" sldId="448"/>
        </pc:sldMkLst>
        <pc:spChg chg="mod">
          <ac:chgData name="Massimo Di Roberto" userId="7d0274e1bb5930d2" providerId="LiveId" clId="{003BA902-F521-4FC7-B5D3-46E130556F33}" dt="2021-09-08T10:19:49.745" v="25947"/>
          <ac:spMkLst>
            <pc:docMk/>
            <pc:sldMk cId="15676300" sldId="448"/>
            <ac:spMk id="3" creationId="{2F75FAC1-E0CF-4F82-B4EC-7D4207023771}"/>
          </ac:spMkLst>
        </pc:spChg>
      </pc:sldChg>
      <pc:sldChg chg="modSp add mod">
        <pc:chgData name="Massimo Di Roberto" userId="7d0274e1bb5930d2" providerId="LiveId" clId="{003BA902-F521-4FC7-B5D3-46E130556F33}" dt="2021-09-08T10:21:36.026" v="25962" actId="207"/>
        <pc:sldMkLst>
          <pc:docMk/>
          <pc:sldMk cId="3405926875" sldId="449"/>
        </pc:sldMkLst>
        <pc:spChg chg="mod">
          <ac:chgData name="Massimo Di Roberto" userId="7d0274e1bb5930d2" providerId="LiveId" clId="{003BA902-F521-4FC7-B5D3-46E130556F33}" dt="2021-09-08T10:21:36.026" v="25962" actId="207"/>
          <ac:spMkLst>
            <pc:docMk/>
            <pc:sldMk cId="3405926875" sldId="449"/>
            <ac:spMk id="3" creationId="{2F75FAC1-E0CF-4F82-B4EC-7D4207023771}"/>
          </ac:spMkLst>
        </pc:spChg>
      </pc:sldChg>
      <pc:sldChg chg="addSp delSp modSp add mod">
        <pc:chgData name="Massimo Di Roberto" userId="7d0274e1bb5930d2" providerId="LiveId" clId="{003BA902-F521-4FC7-B5D3-46E130556F33}" dt="2021-09-08T10:26:57.573" v="26027" actId="1076"/>
        <pc:sldMkLst>
          <pc:docMk/>
          <pc:sldMk cId="2687151259" sldId="450"/>
        </pc:sldMkLst>
        <pc:spChg chg="mod">
          <ac:chgData name="Massimo Di Roberto" userId="7d0274e1bb5930d2" providerId="LiveId" clId="{003BA902-F521-4FC7-B5D3-46E130556F33}" dt="2021-09-08T10:24:32.387" v="25988" actId="14100"/>
          <ac:spMkLst>
            <pc:docMk/>
            <pc:sldMk cId="2687151259" sldId="450"/>
            <ac:spMk id="7" creationId="{122708D0-2E4A-4CD0-B160-35C16A6F0FE3}"/>
          </ac:spMkLst>
        </pc:spChg>
        <pc:spChg chg="del">
          <ac:chgData name="Massimo Di Roberto" userId="7d0274e1bb5930d2" providerId="LiveId" clId="{003BA902-F521-4FC7-B5D3-46E130556F33}" dt="2021-09-08T10:22:59.563" v="25967" actId="21"/>
          <ac:spMkLst>
            <pc:docMk/>
            <pc:sldMk cId="2687151259" sldId="450"/>
            <ac:spMk id="9" creationId="{A98F82B7-2965-481D-9BDA-545C2B42443F}"/>
          </ac:spMkLst>
        </pc:spChg>
        <pc:spChg chg="del mod">
          <ac:chgData name="Massimo Di Roberto" userId="7d0274e1bb5930d2" providerId="LiveId" clId="{003BA902-F521-4FC7-B5D3-46E130556F33}" dt="2021-09-08T10:25:03.582" v="25991" actId="21"/>
          <ac:spMkLst>
            <pc:docMk/>
            <pc:sldMk cId="2687151259" sldId="450"/>
            <ac:spMk id="10" creationId="{7C9B63F0-5DD6-472D-B4C7-F976F9742DF7}"/>
          </ac:spMkLst>
        </pc:spChg>
        <pc:spChg chg="del">
          <ac:chgData name="Massimo Di Roberto" userId="7d0274e1bb5930d2" providerId="LiveId" clId="{003BA902-F521-4FC7-B5D3-46E130556F33}" dt="2021-09-08T10:23:20.631" v="25971" actId="21"/>
          <ac:spMkLst>
            <pc:docMk/>
            <pc:sldMk cId="2687151259" sldId="450"/>
            <ac:spMk id="12" creationId="{52200CD2-9118-4AE9-B225-F61DE08DA12D}"/>
          </ac:spMkLst>
        </pc:spChg>
        <pc:spChg chg="add mod">
          <ac:chgData name="Massimo Di Roberto" userId="7d0274e1bb5930d2" providerId="LiveId" clId="{003BA902-F521-4FC7-B5D3-46E130556F33}" dt="2021-09-08T10:26:57.573" v="26027" actId="1076"/>
          <ac:spMkLst>
            <pc:docMk/>
            <pc:sldMk cId="2687151259" sldId="450"/>
            <ac:spMk id="13" creationId="{253B97B4-FF6D-465C-B7AA-967437B5E0D5}"/>
          </ac:spMkLst>
        </pc:spChg>
      </pc:sldChg>
    </pc:docChg>
  </pc:docChgLst>
  <pc:docChgLst>
    <pc:chgData name="Massimo Di Roberto" userId="7d0274e1bb5930d2" providerId="LiveId" clId="{34676BAA-BC62-47AC-9D80-D4C0C5A19B53}"/>
    <pc:docChg chg="undo custSel addSld delSld modSld">
      <pc:chgData name="Massimo Di Roberto" userId="7d0274e1bb5930d2" providerId="LiveId" clId="{34676BAA-BC62-47AC-9D80-D4C0C5A19B53}" dt="2022-12-15T06:31:49.307" v="828" actId="20577"/>
      <pc:docMkLst>
        <pc:docMk/>
      </pc:docMkLst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590999142" sldId="258"/>
        </pc:sldMkLst>
      </pc:sldChg>
      <pc:sldChg chg="modSp mod">
        <pc:chgData name="Massimo Di Roberto" userId="7d0274e1bb5930d2" providerId="LiveId" clId="{34676BAA-BC62-47AC-9D80-D4C0C5A19B53}" dt="2022-12-15T06:11:23.091" v="6" actId="2711"/>
        <pc:sldMkLst>
          <pc:docMk/>
          <pc:sldMk cId="1509424449" sldId="451"/>
        </pc:sldMkLst>
        <pc:spChg chg="mod">
          <ac:chgData name="Massimo Di Roberto" userId="7d0274e1bb5930d2" providerId="LiveId" clId="{34676BAA-BC62-47AC-9D80-D4C0C5A19B53}" dt="2022-12-15T06:11:23.091" v="6" actId="2711"/>
          <ac:spMkLst>
            <pc:docMk/>
            <pc:sldMk cId="1509424449" sldId="451"/>
            <ac:spMk id="3" creationId="{969F8DC2-0255-4885-8384-DD07913190EE}"/>
          </ac:spMkLst>
        </pc:spChg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772484815" sldId="452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778313155" sldId="453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249111593" sldId="454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258044700" sldId="455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304386392" sldId="456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555805022" sldId="457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6516703" sldId="458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771670358" sldId="459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557919161" sldId="460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924161826" sldId="461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433309819" sldId="462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249449742" sldId="463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564022002" sldId="495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10680122" sldId="496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925286340" sldId="497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753256765" sldId="498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485360534" sldId="499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099973714" sldId="500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303671301" sldId="501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481991027" sldId="508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233100211" sldId="509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896082701" sldId="510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379440101" sldId="511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717519837" sldId="512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832917338" sldId="513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368490304" sldId="514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711856791" sldId="515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626378652" sldId="516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262918662" sldId="517"/>
        </pc:sldMkLst>
      </pc:sldChg>
      <pc:sldChg chg="delSp modSp mod">
        <pc:chgData name="Massimo Di Roberto" userId="7d0274e1bb5930d2" providerId="LiveId" clId="{34676BAA-BC62-47AC-9D80-D4C0C5A19B53}" dt="2022-12-15T06:14:07.722" v="47" actId="255"/>
        <pc:sldMkLst>
          <pc:docMk/>
          <pc:sldMk cId="1623114804" sldId="518"/>
        </pc:sldMkLst>
        <pc:spChg chg="mod">
          <ac:chgData name="Massimo Di Roberto" userId="7d0274e1bb5930d2" providerId="LiveId" clId="{34676BAA-BC62-47AC-9D80-D4C0C5A19B53}" dt="2022-12-15T06:13:08.244" v="39" actId="27636"/>
          <ac:spMkLst>
            <pc:docMk/>
            <pc:sldMk cId="1623114804" sldId="518"/>
            <ac:spMk id="2" creationId="{5457C6D2-2146-41AD-8E2D-0D5C68F65D34}"/>
          </ac:spMkLst>
        </pc:spChg>
        <pc:spChg chg="mod">
          <ac:chgData name="Massimo Di Roberto" userId="7d0274e1bb5930d2" providerId="LiveId" clId="{34676BAA-BC62-47AC-9D80-D4C0C5A19B53}" dt="2022-12-15T06:14:07.722" v="47" actId="255"/>
          <ac:spMkLst>
            <pc:docMk/>
            <pc:sldMk cId="1623114804" sldId="518"/>
            <ac:spMk id="7" creationId="{849D61BA-EB0E-4D38-81D9-AF79A6A130A0}"/>
          </ac:spMkLst>
        </pc:spChg>
        <pc:picChg chg="del">
          <ac:chgData name="Massimo Di Roberto" userId="7d0274e1bb5930d2" providerId="LiveId" clId="{34676BAA-BC62-47AC-9D80-D4C0C5A19B53}" dt="2022-12-15T06:11:45.527" v="8" actId="21"/>
          <ac:picMkLst>
            <pc:docMk/>
            <pc:sldMk cId="1623114804" sldId="518"/>
            <ac:picMk id="3" creationId="{9DE87CDC-3C2B-4225-9550-DABECC48AA8B}"/>
          </ac:picMkLst>
        </pc:picChg>
      </pc:sldChg>
      <pc:sldChg chg="addSp delSp modSp new mod">
        <pc:chgData name="Massimo Di Roberto" userId="7d0274e1bb5930d2" providerId="LiveId" clId="{34676BAA-BC62-47AC-9D80-D4C0C5A19B53}" dt="2022-12-15T06:15:38.490" v="70" actId="20577"/>
        <pc:sldMkLst>
          <pc:docMk/>
          <pc:sldMk cId="917182022" sldId="519"/>
        </pc:sldMkLst>
        <pc:spChg chg="del">
          <ac:chgData name="Massimo Di Roberto" userId="7d0274e1bb5930d2" providerId="LiveId" clId="{34676BAA-BC62-47AC-9D80-D4C0C5A19B53}" dt="2022-12-15T06:15:29.990" v="67" actId="21"/>
          <ac:spMkLst>
            <pc:docMk/>
            <pc:sldMk cId="917182022" sldId="519"/>
            <ac:spMk id="2" creationId="{30D4DBE2-1132-28A5-4685-4DBE559DA160}"/>
          </ac:spMkLst>
        </pc:spChg>
        <pc:spChg chg="add del mod">
          <ac:chgData name="Massimo Di Roberto" userId="7d0274e1bb5930d2" providerId="LiveId" clId="{34676BAA-BC62-47AC-9D80-D4C0C5A19B53}" dt="2022-12-15T06:15:38.490" v="70" actId="20577"/>
          <ac:spMkLst>
            <pc:docMk/>
            <pc:sldMk cId="917182022" sldId="519"/>
            <ac:spMk id="3" creationId="{BD5EEACA-8121-0B51-A787-9071848C81F1}"/>
          </ac:spMkLst>
        </pc:spChg>
        <pc:spChg chg="del">
          <ac:chgData name="Massimo Di Roberto" userId="7d0274e1bb5930d2" providerId="LiveId" clId="{34676BAA-BC62-47AC-9D80-D4C0C5A19B53}" dt="2022-12-15T06:14:39.281" v="49" actId="21"/>
          <ac:spMkLst>
            <pc:docMk/>
            <pc:sldMk cId="917182022" sldId="519"/>
            <ac:spMk id="4" creationId="{C25651F2-685D-0BBD-5EBA-F3C4464EFA86}"/>
          </ac:spMkLst>
        </pc:spChg>
        <pc:spChg chg="add del mod">
          <ac:chgData name="Massimo Di Roberto" userId="7d0274e1bb5930d2" providerId="LiveId" clId="{34676BAA-BC62-47AC-9D80-D4C0C5A19B53}" dt="2022-12-15T06:14:51.713" v="52"/>
          <ac:spMkLst>
            <pc:docMk/>
            <pc:sldMk cId="917182022" sldId="519"/>
            <ac:spMk id="6" creationId="{7BF6F6E1-BD08-E992-30A7-C2AC895A379E}"/>
          </ac:spMkLst>
        </pc:spChg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324778101" sldId="519"/>
        </pc:sldMkLst>
      </pc:sldChg>
      <pc:sldChg chg="modSp add mod">
        <pc:chgData name="Massimo Di Roberto" userId="7d0274e1bb5930d2" providerId="LiveId" clId="{34676BAA-BC62-47AC-9D80-D4C0C5A19B53}" dt="2022-12-15T06:22:27.521" v="448" actId="20577"/>
        <pc:sldMkLst>
          <pc:docMk/>
          <pc:sldMk cId="185511207" sldId="520"/>
        </pc:sldMkLst>
        <pc:spChg chg="mod">
          <ac:chgData name="Massimo Di Roberto" userId="7d0274e1bb5930d2" providerId="LiveId" clId="{34676BAA-BC62-47AC-9D80-D4C0C5A19B53}" dt="2022-12-15T06:16:39.810" v="91" actId="20577"/>
          <ac:spMkLst>
            <pc:docMk/>
            <pc:sldMk cId="185511207" sldId="520"/>
            <ac:spMk id="2" creationId="{5457C6D2-2146-41AD-8E2D-0D5C68F65D34}"/>
          </ac:spMkLst>
        </pc:spChg>
        <pc:spChg chg="mod">
          <ac:chgData name="Massimo Di Roberto" userId="7d0274e1bb5930d2" providerId="LiveId" clId="{34676BAA-BC62-47AC-9D80-D4C0C5A19B53}" dt="2022-12-15T06:22:27.521" v="448" actId="20577"/>
          <ac:spMkLst>
            <pc:docMk/>
            <pc:sldMk cId="185511207" sldId="520"/>
            <ac:spMk id="7" creationId="{849D61BA-EB0E-4D38-81D9-AF79A6A130A0}"/>
          </ac:spMkLst>
        </pc:spChg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345039109" sldId="520"/>
        </pc:sldMkLst>
      </pc:sldChg>
      <pc:sldChg chg="addSp delSp modSp add mod">
        <pc:chgData name="Massimo Di Roberto" userId="7d0274e1bb5930d2" providerId="LiveId" clId="{34676BAA-BC62-47AC-9D80-D4C0C5A19B53}" dt="2022-12-15T06:28:18.979" v="751"/>
        <pc:sldMkLst>
          <pc:docMk/>
          <pc:sldMk cId="3375947315" sldId="521"/>
        </pc:sldMkLst>
        <pc:spChg chg="mod">
          <ac:chgData name="Massimo Di Roberto" userId="7d0274e1bb5930d2" providerId="LiveId" clId="{34676BAA-BC62-47AC-9D80-D4C0C5A19B53}" dt="2022-12-15T06:28:17.093" v="750"/>
          <ac:spMkLst>
            <pc:docMk/>
            <pc:sldMk cId="3375947315" sldId="521"/>
            <ac:spMk id="2" creationId="{5457C6D2-2146-41AD-8E2D-0D5C68F65D34}"/>
          </ac:spMkLst>
        </pc:spChg>
        <pc:spChg chg="add del mod">
          <ac:chgData name="Massimo Di Roberto" userId="7d0274e1bb5930d2" providerId="LiveId" clId="{34676BAA-BC62-47AC-9D80-D4C0C5A19B53}" dt="2022-12-15T06:28:18.979" v="751"/>
          <ac:spMkLst>
            <pc:docMk/>
            <pc:sldMk cId="3375947315" sldId="521"/>
            <ac:spMk id="3" creationId="{DD12C0A3-6733-9EE4-19C2-C494D1AFFD40}"/>
          </ac:spMkLst>
        </pc:spChg>
        <pc:spChg chg="mod">
          <ac:chgData name="Massimo Di Roberto" userId="7d0274e1bb5930d2" providerId="LiveId" clId="{34676BAA-BC62-47AC-9D80-D4C0C5A19B53}" dt="2022-12-15T06:28:17.093" v="750"/>
          <ac:spMkLst>
            <pc:docMk/>
            <pc:sldMk cId="3375947315" sldId="521"/>
            <ac:spMk id="4" creationId="{094A33BB-2148-42CC-B98B-F7377F214FF6}"/>
          </ac:spMkLst>
        </pc:spChg>
        <pc:spChg chg="mod">
          <ac:chgData name="Massimo Di Roberto" userId="7d0274e1bb5930d2" providerId="LiveId" clId="{34676BAA-BC62-47AC-9D80-D4C0C5A19B53}" dt="2022-12-15T06:28:17.093" v="750"/>
          <ac:spMkLst>
            <pc:docMk/>
            <pc:sldMk cId="3375947315" sldId="521"/>
            <ac:spMk id="5" creationId="{CD5183EB-0C3F-45CF-8D94-FF0FFDF4844E}"/>
          </ac:spMkLst>
        </pc:spChg>
        <pc:spChg chg="mod">
          <ac:chgData name="Massimo Di Roberto" userId="7d0274e1bb5930d2" providerId="LiveId" clId="{34676BAA-BC62-47AC-9D80-D4C0C5A19B53}" dt="2022-12-15T06:28:17.093" v="750"/>
          <ac:spMkLst>
            <pc:docMk/>
            <pc:sldMk cId="3375947315" sldId="521"/>
            <ac:spMk id="7" creationId="{849D61BA-EB0E-4D38-81D9-AF79A6A130A0}"/>
          </ac:spMkLst>
        </pc:spChg>
        <pc:spChg chg="mod">
          <ac:chgData name="Massimo Di Roberto" userId="7d0274e1bb5930d2" providerId="LiveId" clId="{34676BAA-BC62-47AC-9D80-D4C0C5A19B53}" dt="2022-12-15T06:28:17.093" v="750"/>
          <ac:spMkLst>
            <pc:docMk/>
            <pc:sldMk cId="3375947315" sldId="521"/>
            <ac:spMk id="8" creationId="{56996BE4-4C70-DD02-4932-A9B391D484DE}"/>
          </ac:spMkLst>
        </pc:spChg>
        <pc:spChg chg="mod">
          <ac:chgData name="Massimo Di Roberto" userId="7d0274e1bb5930d2" providerId="LiveId" clId="{34676BAA-BC62-47AC-9D80-D4C0C5A19B53}" dt="2022-12-15T06:28:17.093" v="750"/>
          <ac:spMkLst>
            <pc:docMk/>
            <pc:sldMk cId="3375947315" sldId="521"/>
            <ac:spMk id="9" creationId="{61559694-6E51-48E7-8AAA-B26E841ACE82}"/>
          </ac:spMkLst>
        </pc:spChg>
        <pc:spChg chg="mod">
          <ac:chgData name="Massimo Di Roberto" userId="7d0274e1bb5930d2" providerId="LiveId" clId="{34676BAA-BC62-47AC-9D80-D4C0C5A19B53}" dt="2022-12-15T06:28:17.093" v="750"/>
          <ac:spMkLst>
            <pc:docMk/>
            <pc:sldMk cId="3375947315" sldId="521"/>
            <ac:spMk id="10" creationId="{0DC00BA2-F7ED-0370-BBF1-F0FDAEDE48B0}"/>
          </ac:spMkLst>
        </pc:spChg>
        <pc:spChg chg="mod">
          <ac:chgData name="Massimo Di Roberto" userId="7d0274e1bb5930d2" providerId="LiveId" clId="{34676BAA-BC62-47AC-9D80-D4C0C5A19B53}" dt="2022-12-15T06:28:17.093" v="750"/>
          <ac:spMkLst>
            <pc:docMk/>
            <pc:sldMk cId="3375947315" sldId="521"/>
            <ac:spMk id="11" creationId="{0CAB93A2-1FFE-A214-7E03-4DB38AE4F572}"/>
          </ac:spMkLst>
        </pc:spChg>
        <pc:spChg chg="add del">
          <ac:chgData name="Massimo Di Roberto" userId="7d0274e1bb5930d2" providerId="LiveId" clId="{34676BAA-BC62-47AC-9D80-D4C0C5A19B53}" dt="2022-12-15T06:28:18.979" v="751"/>
          <ac:spMkLst>
            <pc:docMk/>
            <pc:sldMk cId="3375947315" sldId="521"/>
            <ac:spMk id="12" creationId="{47F8A331-8E95-5E30-011E-36B372E869F9}"/>
          </ac:spMkLst>
        </pc:spChg>
        <pc:grpChg chg="mod">
          <ac:chgData name="Massimo Di Roberto" userId="7d0274e1bb5930d2" providerId="LiveId" clId="{34676BAA-BC62-47AC-9D80-D4C0C5A19B53}" dt="2022-12-15T06:28:17.093" v="750"/>
          <ac:grpSpMkLst>
            <pc:docMk/>
            <pc:sldMk cId="3375947315" sldId="521"/>
            <ac:grpSpMk id="1" creationId="{00000000-0000-0000-0000-000000000000}"/>
          </ac:grpSpMkLst>
        </pc:grpChg>
        <pc:grpChg chg="add del mod">
          <ac:chgData name="Massimo Di Roberto" userId="7d0274e1bb5930d2" providerId="LiveId" clId="{34676BAA-BC62-47AC-9D80-D4C0C5A19B53}" dt="2022-12-15T06:28:18.979" v="751"/>
          <ac:grpSpMkLst>
            <pc:docMk/>
            <pc:sldMk cId="3375947315" sldId="521"/>
            <ac:grpSpMk id="6" creationId="{9BA04A04-9BDB-7505-AD35-0D69FD6881EF}"/>
          </ac:grpSpMkLst>
        </pc:grpChg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849164618" sldId="521"/>
        </pc:sldMkLst>
      </pc:sldChg>
      <pc:sldChg chg="modSp add mod">
        <pc:chgData name="Massimo Di Roberto" userId="7d0274e1bb5930d2" providerId="LiveId" clId="{34676BAA-BC62-47AC-9D80-D4C0C5A19B53}" dt="2022-12-15T06:30:29.253" v="794" actId="20577"/>
        <pc:sldMkLst>
          <pc:docMk/>
          <pc:sldMk cId="3409787433" sldId="522"/>
        </pc:sldMkLst>
        <pc:spChg chg="mod">
          <ac:chgData name="Massimo Di Roberto" userId="7d0274e1bb5930d2" providerId="LiveId" clId="{34676BAA-BC62-47AC-9D80-D4C0C5A19B53}" dt="2022-12-15T06:28:30.042" v="765" actId="20577"/>
          <ac:spMkLst>
            <pc:docMk/>
            <pc:sldMk cId="3409787433" sldId="522"/>
            <ac:spMk id="2" creationId="{5457C6D2-2146-41AD-8E2D-0D5C68F65D34}"/>
          </ac:spMkLst>
        </pc:spChg>
        <pc:spChg chg="mod">
          <ac:chgData name="Massimo Di Roberto" userId="7d0274e1bb5930d2" providerId="LiveId" clId="{34676BAA-BC62-47AC-9D80-D4C0C5A19B53}" dt="2022-12-15T06:30:29.253" v="794" actId="20577"/>
          <ac:spMkLst>
            <pc:docMk/>
            <pc:sldMk cId="3409787433" sldId="522"/>
            <ac:spMk id="7" creationId="{849D61BA-EB0E-4D38-81D9-AF79A6A130A0}"/>
          </ac:spMkLst>
        </pc:spChg>
      </pc:sldChg>
      <pc:sldChg chg="modSp add mod">
        <pc:chgData name="Massimo Di Roberto" userId="7d0274e1bb5930d2" providerId="LiveId" clId="{34676BAA-BC62-47AC-9D80-D4C0C5A19B53}" dt="2022-12-15T06:31:49.307" v="828" actId="20577"/>
        <pc:sldMkLst>
          <pc:docMk/>
          <pc:sldMk cId="1274042109" sldId="523"/>
        </pc:sldMkLst>
        <pc:spChg chg="mod">
          <ac:chgData name="Massimo Di Roberto" userId="7d0274e1bb5930d2" providerId="LiveId" clId="{34676BAA-BC62-47AC-9D80-D4C0C5A19B53}" dt="2022-12-15T06:31:14.922" v="822" actId="20577"/>
          <ac:spMkLst>
            <pc:docMk/>
            <pc:sldMk cId="1274042109" sldId="523"/>
            <ac:spMk id="2" creationId="{5457C6D2-2146-41AD-8E2D-0D5C68F65D34}"/>
          </ac:spMkLst>
        </pc:spChg>
        <pc:spChg chg="mod">
          <ac:chgData name="Massimo Di Roberto" userId="7d0274e1bb5930d2" providerId="LiveId" clId="{34676BAA-BC62-47AC-9D80-D4C0C5A19B53}" dt="2022-12-15T06:31:49.307" v="828" actId="20577"/>
          <ac:spMkLst>
            <pc:docMk/>
            <pc:sldMk cId="1274042109" sldId="523"/>
            <ac:spMk id="7" creationId="{849D61BA-EB0E-4D38-81D9-AF79A6A130A0}"/>
          </ac:spMkLst>
        </pc:spChg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4106460525" sldId="523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797582280" sldId="524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830018720" sldId="525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143331856" sldId="526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471480940" sldId="527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623440859" sldId="528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355798787" sldId="529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313591379" sldId="530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33595537" sldId="531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4161896762" sldId="532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23240859" sldId="533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217770119" sldId="534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597406352" sldId="535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185858461" sldId="536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714716063" sldId="537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2302352408" sldId="538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1437849395" sldId="539"/>
        </pc:sldMkLst>
      </pc:sldChg>
      <pc:sldChg chg="del">
        <pc:chgData name="Massimo Di Roberto" userId="7d0274e1bb5930d2" providerId="LiveId" clId="{34676BAA-BC62-47AC-9D80-D4C0C5A19B53}" dt="2022-12-15T06:11:42.271" v="7" actId="2696"/>
        <pc:sldMkLst>
          <pc:docMk/>
          <pc:sldMk cId="3482936348" sldId="540"/>
        </pc:sldMkLst>
      </pc:sldChg>
    </pc:docChg>
  </pc:docChgLst>
  <pc:docChgLst>
    <pc:chgData name="Massimo Di Roberto" userId="7d0274e1bb5930d2" providerId="LiveId" clId="{A6328DAF-15EA-4A17-97F7-0A9E2DCD27F9}"/>
    <pc:docChg chg="undo redo custSel addSld delSld modSld sldOrd modMainMaster">
      <pc:chgData name="Massimo Di Roberto" userId="7d0274e1bb5930d2" providerId="LiveId" clId="{A6328DAF-15EA-4A17-97F7-0A9E2DCD27F9}" dt="2022-12-08T17:39:14.635" v="10202" actId="20577"/>
      <pc:docMkLst>
        <pc:docMk/>
      </pc:docMkLst>
      <pc:sldChg chg="del">
        <pc:chgData name="Massimo Di Roberto" userId="7d0274e1bb5930d2" providerId="LiveId" clId="{A6328DAF-15EA-4A17-97F7-0A9E2DCD27F9}" dt="2021-10-02T15:34:49.332" v="42" actId="2696"/>
        <pc:sldMkLst>
          <pc:docMk/>
          <pc:sldMk cId="2820227152" sldId="257"/>
        </pc:sldMkLst>
      </pc:sldChg>
      <pc:sldChg chg="addSp delSp modSp mod modClrScheme chgLayout">
        <pc:chgData name="Massimo Di Roberto" userId="7d0274e1bb5930d2" providerId="LiveId" clId="{A6328DAF-15EA-4A17-97F7-0A9E2DCD27F9}" dt="2021-10-07T07:28:31.918" v="9831" actId="14100"/>
        <pc:sldMkLst>
          <pc:docMk/>
          <pc:sldMk cId="2590999142" sldId="258"/>
        </pc:sldMkLst>
        <pc:spChg chg="mod">
          <ac:chgData name="Massimo Di Roberto" userId="7d0274e1bb5930d2" providerId="LiveId" clId="{A6328DAF-15EA-4A17-97F7-0A9E2DCD27F9}" dt="2021-10-07T07:28:03.801" v="9824" actId="26606"/>
          <ac:spMkLst>
            <pc:docMk/>
            <pc:sldMk cId="2590999142" sldId="258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7T07:28:31.918" v="9831" actId="14100"/>
          <ac:spMkLst>
            <pc:docMk/>
            <pc:sldMk cId="2590999142" sldId="258"/>
            <ac:spMk id="3" creationId="{2F75FAC1-E0CF-4F82-B4EC-7D4207023771}"/>
          </ac:spMkLst>
        </pc:spChg>
        <pc:spChg chg="mod">
          <ac:chgData name="Massimo Di Roberto" userId="7d0274e1bb5930d2" providerId="LiveId" clId="{A6328DAF-15EA-4A17-97F7-0A9E2DCD27F9}" dt="2021-10-07T07:28:03.801" v="9824" actId="26606"/>
          <ac:spMkLst>
            <pc:docMk/>
            <pc:sldMk cId="2590999142" sldId="258"/>
            <ac:spMk id="4" creationId="{094A33BB-2148-42CC-B98B-F7377F214FF6}"/>
          </ac:spMkLst>
        </pc:spChg>
        <pc:spChg chg="mod modVis">
          <ac:chgData name="Massimo Di Roberto" userId="7d0274e1bb5930d2" providerId="LiveId" clId="{A6328DAF-15EA-4A17-97F7-0A9E2DCD27F9}" dt="2021-10-07T07:28:03.801" v="9824" actId="26606"/>
          <ac:spMkLst>
            <pc:docMk/>
            <pc:sldMk cId="2590999142" sldId="258"/>
            <ac:spMk id="5" creationId="{CD5183EB-0C3F-45CF-8D94-FF0FFDF4844E}"/>
          </ac:spMkLst>
        </pc:spChg>
        <pc:picChg chg="del">
          <ac:chgData name="Massimo Di Roberto" userId="7d0274e1bb5930d2" providerId="LiveId" clId="{A6328DAF-15EA-4A17-97F7-0A9E2DCD27F9}" dt="2021-10-02T15:35:30.297" v="47" actId="21"/>
          <ac:picMkLst>
            <pc:docMk/>
            <pc:sldMk cId="2590999142" sldId="258"/>
            <ac:picMk id="6" creationId="{483FF20E-1DB2-4738-BC5F-68B6902A1398}"/>
          </ac:picMkLst>
        </pc:picChg>
        <pc:picChg chg="add mod ord">
          <ac:chgData name="Massimo Di Roberto" userId="7d0274e1bb5930d2" providerId="LiveId" clId="{A6328DAF-15EA-4A17-97F7-0A9E2DCD27F9}" dt="2021-10-07T07:28:06.314" v="9825" actId="14100"/>
          <ac:picMkLst>
            <pc:docMk/>
            <pc:sldMk cId="2590999142" sldId="258"/>
            <ac:picMk id="6" creationId="{C57400F7-31D0-4A55-AB06-F8528D316CD6}"/>
          </ac:picMkLst>
        </pc:picChg>
        <pc:picChg chg="del mod">
          <ac:chgData name="Massimo Di Roberto" userId="7d0274e1bb5930d2" providerId="LiveId" clId="{A6328DAF-15EA-4A17-97F7-0A9E2DCD27F9}" dt="2021-10-02T15:35:22.959" v="46" actId="21"/>
          <ac:picMkLst>
            <pc:docMk/>
            <pc:sldMk cId="2590999142" sldId="258"/>
            <ac:picMk id="7" creationId="{493069BA-B052-4CF9-A5D5-C9621BE1F7F2}"/>
          </ac:picMkLst>
        </pc:picChg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706386706" sldId="25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531996922" sldId="26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756325346" sldId="26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951812232" sldId="26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515425265" sldId="26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9245020" sldId="26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201352901" sldId="26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569140945" sldId="26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105820099" sldId="26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439664191" sldId="27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178265090" sldId="27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607203350" sldId="27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788701423" sldId="27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270073892" sldId="27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755981511" sldId="27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893859476" sldId="27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60361809" sldId="27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752729059" sldId="28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044499278" sldId="28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1585978" sldId="28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406431139" sldId="28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667632442" sldId="28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558360366" sldId="28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098412245" sldId="28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129039582" sldId="28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718157295" sldId="28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223295005" sldId="29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880730229" sldId="29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520153835" sldId="29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117924483" sldId="29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522264292" sldId="29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744635506" sldId="29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999050520" sldId="29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931306051" sldId="29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490809924" sldId="29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907352733" sldId="30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297525801" sldId="30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767650201" sldId="30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670127971" sldId="30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698915560" sldId="30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080879934" sldId="30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791673386" sldId="30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294913930" sldId="30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769343554" sldId="31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80961472" sldId="31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777814719" sldId="31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039249768" sldId="31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338787087" sldId="31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71105593" sldId="31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726325470" sldId="31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704050831" sldId="32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645688622" sldId="32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173675581" sldId="32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687458463" sldId="32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703371509" sldId="32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757212690" sldId="32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96264817" sldId="32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885929970" sldId="32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198289718" sldId="33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88008922" sldId="33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664712932" sldId="33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486662526" sldId="33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265629455" sldId="33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996670793" sldId="33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195940613" sldId="34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616241132" sldId="34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189343658" sldId="35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64563942" sldId="35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703976244" sldId="35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720986430" sldId="35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60216453" sldId="35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208074871" sldId="35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227932133" sldId="35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943340234" sldId="36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914951405" sldId="36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435766321" sldId="36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733602613" sldId="36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188760371" sldId="36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963801839" sldId="36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481003649" sldId="36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295521272" sldId="36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54695180" sldId="36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836926704" sldId="36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999143439" sldId="37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398345153" sldId="37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303911008" sldId="37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273747303" sldId="37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030588903" sldId="37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237190560" sldId="37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037875704" sldId="37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744695516" sldId="37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983119422" sldId="37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964603528" sldId="37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609663119" sldId="38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420698531" sldId="38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787187872" sldId="38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89606146" sldId="38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04687521" sldId="38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951777944" sldId="38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26662567" sldId="38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422749392" sldId="38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908262623" sldId="38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02840002" sldId="39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373324001" sldId="39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382284233" sldId="39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166991562" sldId="39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793947037" sldId="39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725903937" sldId="39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534569136" sldId="40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06744108" sldId="40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861458105" sldId="40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68837300" sldId="40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154018525" sldId="40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441766885" sldId="40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722223998" sldId="40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581013865" sldId="40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42478472" sldId="40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150625034" sldId="40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3225367" sldId="41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981260848" sldId="41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423391204" sldId="41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294105521" sldId="41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316202281" sldId="41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017845995" sldId="41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703980318" sldId="41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374345183" sldId="41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376053960" sldId="41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932125668" sldId="41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485477418" sldId="42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821084644" sldId="42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953224392" sldId="42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90286820" sldId="42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619692184" sldId="42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531956993" sldId="42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034217850" sldId="42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181637629" sldId="42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6889488" sldId="42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146399715" sldId="43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263029475" sldId="43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874492398" sldId="43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155330648" sldId="43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409968487" sldId="43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945326220" sldId="43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4134883226" sldId="43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312214967" sldId="43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333146823" sldId="43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979833103" sldId="43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081621658" sldId="440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119707783" sldId="441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770349112" sldId="442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850425758" sldId="443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081149138" sldId="444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035987152" sldId="445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935335098" sldId="446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520754740" sldId="447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15676300" sldId="448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3405926875" sldId="449"/>
        </pc:sldMkLst>
      </pc:sldChg>
      <pc:sldChg chg="del">
        <pc:chgData name="Massimo Di Roberto" userId="7d0274e1bb5930d2" providerId="LiveId" clId="{A6328DAF-15EA-4A17-97F7-0A9E2DCD27F9}" dt="2021-10-02T15:36:16.628" v="51" actId="2696"/>
        <pc:sldMkLst>
          <pc:docMk/>
          <pc:sldMk cId="2687151259" sldId="450"/>
        </pc:sldMkLst>
      </pc:sldChg>
      <pc:sldChg chg="addSp delSp modSp new mod ord">
        <pc:chgData name="Massimo Di Roberto" userId="7d0274e1bb5930d2" providerId="LiveId" clId="{A6328DAF-15EA-4A17-97F7-0A9E2DCD27F9}" dt="2022-12-08T17:39:14.635" v="10202" actId="20577"/>
        <pc:sldMkLst>
          <pc:docMk/>
          <pc:sldMk cId="1509424449" sldId="451"/>
        </pc:sldMkLst>
        <pc:spChg chg="del mod">
          <ac:chgData name="Massimo Di Roberto" userId="7d0274e1bb5930d2" providerId="LiveId" clId="{A6328DAF-15EA-4A17-97F7-0A9E2DCD27F9}" dt="2021-10-02T15:30:01.577" v="7" actId="21"/>
          <ac:spMkLst>
            <pc:docMk/>
            <pc:sldMk cId="1509424449" sldId="451"/>
            <ac:spMk id="2" creationId="{26D9C4C7-50AB-4E6A-8D55-4072C46ED8C9}"/>
          </ac:spMkLst>
        </pc:spChg>
        <pc:spChg chg="mod">
          <ac:chgData name="Massimo Di Roberto" userId="7d0274e1bb5930d2" providerId="LiveId" clId="{A6328DAF-15EA-4A17-97F7-0A9E2DCD27F9}" dt="2022-12-08T17:39:14.635" v="10202" actId="20577"/>
          <ac:spMkLst>
            <pc:docMk/>
            <pc:sldMk cId="1509424449" sldId="451"/>
            <ac:spMk id="3" creationId="{969F8DC2-0255-4885-8384-DD07913190EE}"/>
          </ac:spMkLst>
        </pc:spChg>
        <pc:picChg chg="add mod">
          <ac:chgData name="Massimo Di Roberto" userId="7d0274e1bb5930d2" providerId="LiveId" clId="{A6328DAF-15EA-4A17-97F7-0A9E2DCD27F9}" dt="2021-10-02T15:30:02.679" v="8" actId="1076"/>
          <ac:picMkLst>
            <pc:docMk/>
            <pc:sldMk cId="1509424449" sldId="451"/>
            <ac:picMk id="5" creationId="{6DFACFE7-5FEF-4DF0-8026-50AEE22D5C24}"/>
          </ac:picMkLst>
        </pc:picChg>
      </pc:sldChg>
      <pc:sldChg chg="addSp modSp add mod">
        <pc:chgData name="Massimo Di Roberto" userId="7d0274e1bb5930d2" providerId="LiveId" clId="{A6328DAF-15EA-4A17-97F7-0A9E2DCD27F9}" dt="2021-10-07T07:30:29.489" v="9836" actId="14100"/>
        <pc:sldMkLst>
          <pc:docMk/>
          <pc:sldMk cId="3772484815" sldId="452"/>
        </pc:sldMkLst>
        <pc:spChg chg="mod">
          <ac:chgData name="Massimo Di Roberto" userId="7d0274e1bb5930d2" providerId="LiveId" clId="{A6328DAF-15EA-4A17-97F7-0A9E2DCD27F9}" dt="2021-10-03T07:52:42.469" v="168" actId="20577"/>
          <ac:spMkLst>
            <pc:docMk/>
            <pc:sldMk cId="3772484815" sldId="452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3T07:53:18.981" v="187" actId="20577"/>
          <ac:spMkLst>
            <pc:docMk/>
            <pc:sldMk cId="3772484815" sldId="452"/>
            <ac:spMk id="3" creationId="{2F75FAC1-E0CF-4F82-B4EC-7D4207023771}"/>
          </ac:spMkLst>
        </pc:spChg>
        <pc:picChg chg="add mod">
          <ac:chgData name="Massimo Di Roberto" userId="7d0274e1bb5930d2" providerId="LiveId" clId="{A6328DAF-15EA-4A17-97F7-0A9E2DCD27F9}" dt="2021-10-07T07:30:29.489" v="9836" actId="14100"/>
          <ac:picMkLst>
            <pc:docMk/>
            <pc:sldMk cId="3772484815" sldId="452"/>
            <ac:picMk id="6" creationId="{53914FF0-27EA-4293-A84C-05404EC2AA93}"/>
          </ac:picMkLst>
        </pc:picChg>
      </pc:sldChg>
      <pc:sldChg chg="addSp delSp modSp add mod chgLayout">
        <pc:chgData name="Massimo Di Roberto" userId="7d0274e1bb5930d2" providerId="LiveId" clId="{A6328DAF-15EA-4A17-97F7-0A9E2DCD27F9}" dt="2021-10-07T07:33:37.350" v="9838" actId="14734"/>
        <pc:sldMkLst>
          <pc:docMk/>
          <pc:sldMk cId="778313155" sldId="453"/>
        </pc:sldMkLst>
        <pc:spChg chg="mod ord">
          <ac:chgData name="Massimo Di Roberto" userId="7d0274e1bb5930d2" providerId="LiveId" clId="{A6328DAF-15EA-4A17-97F7-0A9E2DCD27F9}" dt="2021-10-03T08:34:13.902" v="268" actId="700"/>
          <ac:spMkLst>
            <pc:docMk/>
            <pc:sldMk cId="778313155" sldId="453"/>
            <ac:spMk id="2" creationId="{5457C6D2-2146-41AD-8E2D-0D5C68F65D34}"/>
          </ac:spMkLst>
        </pc:spChg>
        <pc:spChg chg="del">
          <ac:chgData name="Massimo Di Roberto" userId="7d0274e1bb5930d2" providerId="LiveId" clId="{A6328DAF-15EA-4A17-97F7-0A9E2DCD27F9}" dt="2021-10-03T08:12:27.427" v="207" actId="21"/>
          <ac:spMkLst>
            <pc:docMk/>
            <pc:sldMk cId="778313155" sldId="453"/>
            <ac:spMk id="3" creationId="{2F75FAC1-E0CF-4F82-B4EC-7D4207023771}"/>
          </ac:spMkLst>
        </pc:spChg>
        <pc:spChg chg="mod ord">
          <ac:chgData name="Massimo Di Roberto" userId="7d0274e1bb5930d2" providerId="LiveId" clId="{A6328DAF-15EA-4A17-97F7-0A9E2DCD27F9}" dt="2021-10-03T08:34:13.902" v="268" actId="700"/>
          <ac:spMkLst>
            <pc:docMk/>
            <pc:sldMk cId="778313155" sldId="453"/>
            <ac:spMk id="4" creationId="{094A33BB-2148-42CC-B98B-F7377F214FF6}"/>
          </ac:spMkLst>
        </pc:spChg>
        <pc:spChg chg="mod ord">
          <ac:chgData name="Massimo Di Roberto" userId="7d0274e1bb5930d2" providerId="LiveId" clId="{A6328DAF-15EA-4A17-97F7-0A9E2DCD27F9}" dt="2021-10-03T08:34:13.902" v="268" actId="700"/>
          <ac:spMkLst>
            <pc:docMk/>
            <pc:sldMk cId="778313155" sldId="453"/>
            <ac:spMk id="5" creationId="{CD5183EB-0C3F-45CF-8D94-FF0FFDF4844E}"/>
          </ac:spMkLst>
        </pc:spChg>
        <pc:spChg chg="add del mod">
          <ac:chgData name="Massimo Di Roberto" userId="7d0274e1bb5930d2" providerId="LiveId" clId="{A6328DAF-15EA-4A17-97F7-0A9E2DCD27F9}" dt="2021-10-03T08:12:30.330" v="208" actId="21"/>
          <ac:spMkLst>
            <pc:docMk/>
            <pc:sldMk cId="778313155" sldId="453"/>
            <ac:spMk id="8" creationId="{0F205E14-B25B-4FA6-9B43-DAAFE8460E5B}"/>
          </ac:spMkLst>
        </pc:spChg>
        <pc:spChg chg="add del mod ord">
          <ac:chgData name="Massimo Di Roberto" userId="7d0274e1bb5930d2" providerId="LiveId" clId="{A6328DAF-15EA-4A17-97F7-0A9E2DCD27F9}" dt="2021-10-03T08:34:13.902" v="268" actId="700"/>
          <ac:spMkLst>
            <pc:docMk/>
            <pc:sldMk cId="778313155" sldId="453"/>
            <ac:spMk id="9" creationId="{3F96EF75-FEC1-489B-8FCF-D537BC3DF8BF}"/>
          </ac:spMkLst>
        </pc:spChg>
        <pc:graphicFrameChg chg="add mod modGraphic">
          <ac:chgData name="Massimo Di Roberto" userId="7d0274e1bb5930d2" providerId="LiveId" clId="{A6328DAF-15EA-4A17-97F7-0A9E2DCD27F9}" dt="2021-10-07T07:33:37.350" v="9838" actId="14734"/>
          <ac:graphicFrameMkLst>
            <pc:docMk/>
            <pc:sldMk cId="778313155" sldId="453"/>
            <ac:graphicFrameMk id="6" creationId="{E152D9AE-F2C8-4A18-ACCC-01269D435C67}"/>
          </ac:graphicFrameMkLst>
        </pc:graphicFrameChg>
      </pc:sldChg>
      <pc:sldChg chg="addSp modSp add mod">
        <pc:chgData name="Massimo Di Roberto" userId="7d0274e1bb5930d2" providerId="LiveId" clId="{A6328DAF-15EA-4A17-97F7-0A9E2DCD27F9}" dt="2021-10-07T08:04:20.914" v="9864" actId="1076"/>
        <pc:sldMkLst>
          <pc:docMk/>
          <pc:sldMk cId="2249111593" sldId="454"/>
        </pc:sldMkLst>
        <pc:spChg chg="mod">
          <ac:chgData name="Massimo Di Roberto" userId="7d0274e1bb5930d2" providerId="LiveId" clId="{A6328DAF-15EA-4A17-97F7-0A9E2DCD27F9}" dt="2021-10-03T08:15:51.987" v="254" actId="20577"/>
          <ac:spMkLst>
            <pc:docMk/>
            <pc:sldMk cId="2249111593" sldId="454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7T08:04:08.755" v="9842" actId="14100"/>
          <ac:spMkLst>
            <pc:docMk/>
            <pc:sldMk cId="2249111593" sldId="454"/>
            <ac:spMk id="3" creationId="{2F75FAC1-E0CF-4F82-B4EC-7D4207023771}"/>
          </ac:spMkLst>
        </pc:spChg>
        <pc:picChg chg="add mod">
          <ac:chgData name="Massimo Di Roberto" userId="7d0274e1bb5930d2" providerId="LiveId" clId="{A6328DAF-15EA-4A17-97F7-0A9E2DCD27F9}" dt="2021-10-07T08:04:20.914" v="9864" actId="1076"/>
          <ac:picMkLst>
            <pc:docMk/>
            <pc:sldMk cId="2249111593" sldId="454"/>
            <ac:picMk id="6" creationId="{EFBB5DF7-6699-4B96-914D-8E503B697691}"/>
          </ac:picMkLst>
        </pc:picChg>
      </pc:sldChg>
      <pc:sldChg chg="addSp delSp modSp add mod">
        <pc:chgData name="Massimo Di Roberto" userId="7d0274e1bb5930d2" providerId="LiveId" clId="{A6328DAF-15EA-4A17-97F7-0A9E2DCD27F9}" dt="2021-10-03T08:44:58.295" v="299" actId="122"/>
        <pc:sldMkLst>
          <pc:docMk/>
          <pc:sldMk cId="2258044700" sldId="455"/>
        </pc:sldMkLst>
        <pc:spChg chg="mod">
          <ac:chgData name="Massimo Di Roberto" userId="7d0274e1bb5930d2" providerId="LiveId" clId="{A6328DAF-15EA-4A17-97F7-0A9E2DCD27F9}" dt="2021-10-03T08:44:58.295" v="299" actId="122"/>
          <ac:spMkLst>
            <pc:docMk/>
            <pc:sldMk cId="2258044700" sldId="455"/>
            <ac:spMk id="2" creationId="{5457C6D2-2146-41AD-8E2D-0D5C68F65D34}"/>
          </ac:spMkLst>
        </pc:spChg>
        <pc:spChg chg="del mod">
          <ac:chgData name="Massimo Di Roberto" userId="7d0274e1bb5930d2" providerId="LiveId" clId="{A6328DAF-15EA-4A17-97F7-0A9E2DCD27F9}" dt="2021-10-03T08:42:51.778" v="283" actId="21"/>
          <ac:spMkLst>
            <pc:docMk/>
            <pc:sldMk cId="2258044700" sldId="455"/>
            <ac:spMk id="3" creationId="{2F75FAC1-E0CF-4F82-B4EC-7D4207023771}"/>
          </ac:spMkLst>
        </pc:spChg>
        <pc:spChg chg="mod">
          <ac:chgData name="Massimo Di Roberto" userId="7d0274e1bb5930d2" providerId="LiveId" clId="{A6328DAF-15EA-4A17-97F7-0A9E2DCD27F9}" dt="2021-10-03T08:44:38.717" v="298" actId="26606"/>
          <ac:spMkLst>
            <pc:docMk/>
            <pc:sldMk cId="2258044700" sldId="455"/>
            <ac:spMk id="4" creationId="{094A33BB-2148-42CC-B98B-F7377F214FF6}"/>
          </ac:spMkLst>
        </pc:spChg>
        <pc:spChg chg="mod modVis">
          <ac:chgData name="Massimo Di Roberto" userId="7d0274e1bb5930d2" providerId="LiveId" clId="{A6328DAF-15EA-4A17-97F7-0A9E2DCD27F9}" dt="2021-10-03T08:44:38.717" v="298" actId="26606"/>
          <ac:spMkLst>
            <pc:docMk/>
            <pc:sldMk cId="2258044700" sldId="455"/>
            <ac:spMk id="5" creationId="{CD5183EB-0C3F-45CF-8D94-FF0FFDF4844E}"/>
          </ac:spMkLst>
        </pc:spChg>
        <pc:spChg chg="add del mod">
          <ac:chgData name="Massimo Di Roberto" userId="7d0274e1bb5930d2" providerId="LiveId" clId="{A6328DAF-15EA-4A17-97F7-0A9E2DCD27F9}" dt="2021-10-03T08:43:04.372" v="287" actId="21"/>
          <ac:spMkLst>
            <pc:docMk/>
            <pc:sldMk cId="2258044700" sldId="455"/>
            <ac:spMk id="7" creationId="{9372063E-B9D1-42F4-A85A-29D2A52B76A0}"/>
          </ac:spMkLst>
        </pc:spChg>
        <pc:picChg chg="add mod ord">
          <ac:chgData name="Massimo Di Roberto" userId="7d0274e1bb5930d2" providerId="LiveId" clId="{A6328DAF-15EA-4A17-97F7-0A9E2DCD27F9}" dt="2021-10-03T08:44:38.717" v="298" actId="26606"/>
          <ac:picMkLst>
            <pc:docMk/>
            <pc:sldMk cId="2258044700" sldId="455"/>
            <ac:picMk id="8" creationId="{FF15319C-B052-4E57-9664-083BA7062BF3}"/>
          </ac:picMkLst>
        </pc:picChg>
      </pc:sldChg>
      <pc:sldChg chg="addSp delSp modSp add mod chgLayout">
        <pc:chgData name="Massimo Di Roberto" userId="7d0274e1bb5930d2" providerId="LiveId" clId="{A6328DAF-15EA-4A17-97F7-0A9E2DCD27F9}" dt="2021-10-03T11:13:37.791" v="875" actId="1076"/>
        <pc:sldMkLst>
          <pc:docMk/>
          <pc:sldMk cId="2304386392" sldId="456"/>
        </pc:sldMkLst>
        <pc:spChg chg="mod ord">
          <ac:chgData name="Massimo Di Roberto" userId="7d0274e1bb5930d2" providerId="LiveId" clId="{A6328DAF-15EA-4A17-97F7-0A9E2DCD27F9}" dt="2021-10-03T11:04:46.992" v="552" actId="20577"/>
          <ac:spMkLst>
            <pc:docMk/>
            <pc:sldMk cId="2304386392" sldId="456"/>
            <ac:spMk id="2" creationId="{5457C6D2-2146-41AD-8E2D-0D5C68F65D34}"/>
          </ac:spMkLst>
        </pc:spChg>
        <pc:spChg chg="del mod ord">
          <ac:chgData name="Massimo Di Roberto" userId="7d0274e1bb5930d2" providerId="LiveId" clId="{A6328DAF-15EA-4A17-97F7-0A9E2DCD27F9}" dt="2021-10-03T11:05:26.110" v="554" actId="21"/>
          <ac:spMkLst>
            <pc:docMk/>
            <pc:sldMk cId="2304386392" sldId="456"/>
            <ac:spMk id="3" creationId="{2F75FAC1-E0CF-4F82-B4EC-7D4207023771}"/>
          </ac:spMkLst>
        </pc:spChg>
        <pc:spChg chg="mod ord">
          <ac:chgData name="Massimo Di Roberto" userId="7d0274e1bb5930d2" providerId="LiveId" clId="{A6328DAF-15EA-4A17-97F7-0A9E2DCD27F9}" dt="2021-10-03T08:34:23.462" v="270" actId="700"/>
          <ac:spMkLst>
            <pc:docMk/>
            <pc:sldMk cId="2304386392" sldId="456"/>
            <ac:spMk id="4" creationId="{094A33BB-2148-42CC-B98B-F7377F214FF6}"/>
          </ac:spMkLst>
        </pc:spChg>
        <pc:spChg chg="mod ord">
          <ac:chgData name="Massimo Di Roberto" userId="7d0274e1bb5930d2" providerId="LiveId" clId="{A6328DAF-15EA-4A17-97F7-0A9E2DCD27F9}" dt="2021-10-03T08:34:23.462" v="270" actId="700"/>
          <ac:spMkLst>
            <pc:docMk/>
            <pc:sldMk cId="2304386392" sldId="456"/>
            <ac:spMk id="5" creationId="{CD5183EB-0C3F-45CF-8D94-FF0FFDF4844E}"/>
          </ac:spMkLst>
        </pc:spChg>
        <pc:spChg chg="add mod">
          <ac:chgData name="Massimo Di Roberto" userId="7d0274e1bb5930d2" providerId="LiveId" clId="{A6328DAF-15EA-4A17-97F7-0A9E2DCD27F9}" dt="2021-10-03T11:09:25.673" v="761" actId="14100"/>
          <ac:spMkLst>
            <pc:docMk/>
            <pc:sldMk cId="2304386392" sldId="456"/>
            <ac:spMk id="6" creationId="{4E261683-8612-4F04-B5E6-2563EEA37340}"/>
          </ac:spMkLst>
        </pc:spChg>
        <pc:spChg chg="add del mod">
          <ac:chgData name="Massimo Di Roberto" userId="7d0274e1bb5930d2" providerId="LiveId" clId="{A6328DAF-15EA-4A17-97F7-0A9E2DCD27F9}" dt="2021-10-03T11:05:29.209" v="555" actId="21"/>
          <ac:spMkLst>
            <pc:docMk/>
            <pc:sldMk cId="2304386392" sldId="456"/>
            <ac:spMk id="8" creationId="{12038FC9-B742-4E98-BB13-984E0F1B8FEA}"/>
          </ac:spMkLst>
        </pc:spChg>
        <pc:spChg chg="add mod">
          <ac:chgData name="Massimo Di Roberto" userId="7d0274e1bb5930d2" providerId="LiveId" clId="{A6328DAF-15EA-4A17-97F7-0A9E2DCD27F9}" dt="2021-10-03T11:09:20.802" v="760" actId="14100"/>
          <ac:spMkLst>
            <pc:docMk/>
            <pc:sldMk cId="2304386392" sldId="456"/>
            <ac:spMk id="9" creationId="{C941DC12-8C5A-4B29-9B18-1C34AA8321BB}"/>
          </ac:spMkLst>
        </pc:spChg>
        <pc:spChg chg="add del mod">
          <ac:chgData name="Massimo Di Roberto" userId="7d0274e1bb5930d2" providerId="LiveId" clId="{A6328DAF-15EA-4A17-97F7-0A9E2DCD27F9}" dt="2021-10-03T11:09:36.783" v="763"/>
          <ac:spMkLst>
            <pc:docMk/>
            <pc:sldMk cId="2304386392" sldId="456"/>
            <ac:spMk id="10" creationId="{6751A40F-5AF2-44D7-A420-7509F714FA88}"/>
          </ac:spMkLst>
        </pc:spChg>
        <pc:spChg chg="add mod">
          <ac:chgData name="Massimo Di Roberto" userId="7d0274e1bb5930d2" providerId="LiveId" clId="{A6328DAF-15EA-4A17-97F7-0A9E2DCD27F9}" dt="2021-10-03T11:11:17.228" v="873" actId="1076"/>
          <ac:spMkLst>
            <pc:docMk/>
            <pc:sldMk cId="2304386392" sldId="456"/>
            <ac:spMk id="11" creationId="{D46A40BF-79C8-4EEA-AF34-67EF95919BD3}"/>
          </ac:spMkLst>
        </pc:spChg>
        <pc:picChg chg="add mod">
          <ac:chgData name="Massimo Di Roberto" userId="7d0274e1bb5930d2" providerId="LiveId" clId="{A6328DAF-15EA-4A17-97F7-0A9E2DCD27F9}" dt="2021-10-03T11:13:37.791" v="875" actId="1076"/>
          <ac:picMkLst>
            <pc:docMk/>
            <pc:sldMk cId="2304386392" sldId="456"/>
            <ac:picMk id="12" creationId="{6409233E-0AA4-4727-B65B-B7758A119385}"/>
          </ac:picMkLst>
        </pc:picChg>
      </pc:sldChg>
      <pc:sldChg chg="addSp modSp add mod">
        <pc:chgData name="Massimo Di Roberto" userId="7d0274e1bb5930d2" providerId="LiveId" clId="{A6328DAF-15EA-4A17-97F7-0A9E2DCD27F9}" dt="2021-10-07T08:09:25.067" v="9878" actId="1076"/>
        <pc:sldMkLst>
          <pc:docMk/>
          <pc:sldMk cId="555805022" sldId="457"/>
        </pc:sldMkLst>
        <pc:spChg chg="mod">
          <ac:chgData name="Massimo Di Roberto" userId="7d0274e1bb5930d2" providerId="LiveId" clId="{A6328DAF-15EA-4A17-97F7-0A9E2DCD27F9}" dt="2021-10-03T13:39:14.770" v="904" actId="20577"/>
          <ac:spMkLst>
            <pc:docMk/>
            <pc:sldMk cId="555805022" sldId="457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7T08:08:08.582" v="9876" actId="20577"/>
          <ac:spMkLst>
            <pc:docMk/>
            <pc:sldMk cId="555805022" sldId="457"/>
            <ac:spMk id="3" creationId="{2F75FAC1-E0CF-4F82-B4EC-7D4207023771}"/>
          </ac:spMkLst>
        </pc:spChg>
        <pc:spChg chg="add mod">
          <ac:chgData name="Massimo Di Roberto" userId="7d0274e1bb5930d2" providerId="LiveId" clId="{A6328DAF-15EA-4A17-97F7-0A9E2DCD27F9}" dt="2021-10-03T13:42:53.432" v="1050" actId="207"/>
          <ac:spMkLst>
            <pc:docMk/>
            <pc:sldMk cId="555805022" sldId="457"/>
            <ac:spMk id="6" creationId="{4D8C2380-A825-4726-B1C6-D874606D021F}"/>
          </ac:spMkLst>
        </pc:spChg>
        <pc:spChg chg="add mod">
          <ac:chgData name="Massimo Di Roberto" userId="7d0274e1bb5930d2" providerId="LiveId" clId="{A6328DAF-15EA-4A17-97F7-0A9E2DCD27F9}" dt="2021-10-05T08:20:08.815" v="3419" actId="571"/>
          <ac:spMkLst>
            <pc:docMk/>
            <pc:sldMk cId="555805022" sldId="457"/>
            <ac:spMk id="7" creationId="{ADFB9A72-88D5-413A-A366-AA4B730B62FA}"/>
          </ac:spMkLst>
        </pc:spChg>
        <pc:picChg chg="add mod">
          <ac:chgData name="Massimo Di Roberto" userId="7d0274e1bb5930d2" providerId="LiveId" clId="{A6328DAF-15EA-4A17-97F7-0A9E2DCD27F9}" dt="2021-10-07T08:09:25.067" v="9878" actId="1076"/>
          <ac:picMkLst>
            <pc:docMk/>
            <pc:sldMk cId="555805022" sldId="457"/>
            <ac:picMk id="7" creationId="{3692A91E-971C-47D3-BA1C-937A29AD0039}"/>
          </ac:picMkLst>
        </pc:picChg>
      </pc:sldChg>
      <pc:sldChg chg="addSp delSp modSp add mod">
        <pc:chgData name="Massimo Di Roberto" userId="7d0274e1bb5930d2" providerId="LiveId" clId="{A6328DAF-15EA-4A17-97F7-0A9E2DCD27F9}" dt="2021-10-03T14:00:58.412" v="1734" actId="1076"/>
        <pc:sldMkLst>
          <pc:docMk/>
          <pc:sldMk cId="6516703" sldId="458"/>
        </pc:sldMkLst>
        <pc:spChg chg="mod">
          <ac:chgData name="Massimo Di Roberto" userId="7d0274e1bb5930d2" providerId="LiveId" clId="{A6328DAF-15EA-4A17-97F7-0A9E2DCD27F9}" dt="2021-10-03T13:45:04.356" v="1128" actId="20577"/>
          <ac:spMkLst>
            <pc:docMk/>
            <pc:sldMk cId="6516703" sldId="458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3T13:47:09.754" v="1241" actId="20577"/>
          <ac:spMkLst>
            <pc:docMk/>
            <pc:sldMk cId="6516703" sldId="458"/>
            <ac:spMk id="3" creationId="{2F75FAC1-E0CF-4F82-B4EC-7D4207023771}"/>
          </ac:spMkLst>
        </pc:spChg>
        <pc:spChg chg="add mod">
          <ac:chgData name="Massimo Di Roberto" userId="7d0274e1bb5930d2" providerId="LiveId" clId="{A6328DAF-15EA-4A17-97F7-0A9E2DCD27F9}" dt="2021-10-03T13:55:46.874" v="1497" actId="14100"/>
          <ac:spMkLst>
            <pc:docMk/>
            <pc:sldMk cId="6516703" sldId="458"/>
            <ac:spMk id="6" creationId="{79BD7548-FB86-490E-B3AF-CCD1917EFEE5}"/>
          </ac:spMkLst>
        </pc:spChg>
        <pc:spChg chg="add mod ord">
          <ac:chgData name="Massimo Di Roberto" userId="7d0274e1bb5930d2" providerId="LiveId" clId="{A6328DAF-15EA-4A17-97F7-0A9E2DCD27F9}" dt="2021-10-03T13:57:28.818" v="1550" actId="167"/>
          <ac:spMkLst>
            <pc:docMk/>
            <pc:sldMk cId="6516703" sldId="458"/>
            <ac:spMk id="9" creationId="{55526BB4-E139-4BED-9165-58B8DF3EE513}"/>
          </ac:spMkLst>
        </pc:spChg>
        <pc:spChg chg="add del mod">
          <ac:chgData name="Massimo Di Roberto" userId="7d0274e1bb5930d2" providerId="LiveId" clId="{A6328DAF-15EA-4A17-97F7-0A9E2DCD27F9}" dt="2021-10-03T13:53:22.105" v="1414" actId="21"/>
          <ac:spMkLst>
            <pc:docMk/>
            <pc:sldMk cId="6516703" sldId="458"/>
            <ac:spMk id="15" creationId="{008C2A8B-79F3-4AE8-84B7-75077C463604}"/>
          </ac:spMkLst>
        </pc:spChg>
        <pc:spChg chg="add mod ord">
          <ac:chgData name="Massimo Di Roberto" userId="7d0274e1bb5930d2" providerId="LiveId" clId="{A6328DAF-15EA-4A17-97F7-0A9E2DCD27F9}" dt="2021-10-03T13:57:15.436" v="1548" actId="14100"/>
          <ac:spMkLst>
            <pc:docMk/>
            <pc:sldMk cId="6516703" sldId="458"/>
            <ac:spMk id="16" creationId="{50364B0C-9C0E-4531-AEA7-2D10F5910EAD}"/>
          </ac:spMkLst>
        </pc:spChg>
        <pc:spChg chg="add mod">
          <ac:chgData name="Massimo Di Roberto" userId="7d0274e1bb5930d2" providerId="LiveId" clId="{A6328DAF-15EA-4A17-97F7-0A9E2DCD27F9}" dt="2021-10-03T14:00:52.321" v="1733" actId="14100"/>
          <ac:spMkLst>
            <pc:docMk/>
            <pc:sldMk cId="6516703" sldId="458"/>
            <ac:spMk id="17" creationId="{59C99B9D-5266-43EF-BCF8-117DF95B86E5}"/>
          </ac:spMkLst>
        </pc:spChg>
        <pc:cxnChg chg="add mod">
          <ac:chgData name="Massimo Di Roberto" userId="7d0274e1bb5930d2" providerId="LiveId" clId="{A6328DAF-15EA-4A17-97F7-0A9E2DCD27F9}" dt="2021-10-03T13:57:30.954" v="1551" actId="1076"/>
          <ac:cxnSpMkLst>
            <pc:docMk/>
            <pc:sldMk cId="6516703" sldId="458"/>
            <ac:cxnSpMk id="8" creationId="{017B30B2-E594-4BD6-AC47-D3F36181F5BA}"/>
          </ac:cxnSpMkLst>
        </pc:cxnChg>
        <pc:cxnChg chg="add del">
          <ac:chgData name="Massimo Di Roberto" userId="7d0274e1bb5930d2" providerId="LiveId" clId="{A6328DAF-15EA-4A17-97F7-0A9E2DCD27F9}" dt="2021-10-03T13:49:00.395" v="1297" actId="11529"/>
          <ac:cxnSpMkLst>
            <pc:docMk/>
            <pc:sldMk cId="6516703" sldId="458"/>
            <ac:cxnSpMk id="11" creationId="{DD7F75BA-9783-45E7-AA38-2744E0C3CE95}"/>
          </ac:cxnSpMkLst>
        </pc:cxnChg>
        <pc:cxnChg chg="add mod">
          <ac:chgData name="Massimo Di Roberto" userId="7d0274e1bb5930d2" providerId="LiveId" clId="{A6328DAF-15EA-4A17-97F7-0A9E2DCD27F9}" dt="2021-10-03T13:55:43.769" v="1496" actId="1076"/>
          <ac:cxnSpMkLst>
            <pc:docMk/>
            <pc:sldMk cId="6516703" sldId="458"/>
            <ac:cxnSpMk id="13" creationId="{9DD5B895-38ED-49AC-ADC7-F5BD8908B841}"/>
          </ac:cxnSpMkLst>
        </pc:cxnChg>
        <pc:cxnChg chg="add mod">
          <ac:chgData name="Massimo Di Roberto" userId="7d0274e1bb5930d2" providerId="LiveId" clId="{A6328DAF-15EA-4A17-97F7-0A9E2DCD27F9}" dt="2021-10-03T14:00:58.412" v="1734" actId="1076"/>
          <ac:cxnSpMkLst>
            <pc:docMk/>
            <pc:sldMk cId="6516703" sldId="458"/>
            <ac:cxnSpMk id="14" creationId="{4FE13DAF-A058-4DB1-B676-0739846FEC6A}"/>
          </ac:cxnSpMkLst>
        </pc:cxnChg>
        <pc:cxnChg chg="add mod">
          <ac:chgData name="Massimo Di Roberto" userId="7d0274e1bb5930d2" providerId="LiveId" clId="{A6328DAF-15EA-4A17-97F7-0A9E2DCD27F9}" dt="2021-10-03T13:57:39.666" v="1553" actId="1076"/>
          <ac:cxnSpMkLst>
            <pc:docMk/>
            <pc:sldMk cId="6516703" sldId="458"/>
            <ac:cxnSpMk id="18" creationId="{C6F7908D-78FF-497B-ABD9-FD3E181A9D53}"/>
          </ac:cxnSpMkLst>
        </pc:cxnChg>
      </pc:sldChg>
      <pc:sldChg chg="addSp delSp modSp add mod modClrScheme chgLayout">
        <pc:chgData name="Massimo Di Roberto" userId="7d0274e1bb5930d2" providerId="LiveId" clId="{A6328DAF-15EA-4A17-97F7-0A9E2DCD27F9}" dt="2021-10-05T11:03:24.889" v="4449" actId="20577"/>
        <pc:sldMkLst>
          <pc:docMk/>
          <pc:sldMk cId="1771670358" sldId="459"/>
        </pc:sldMkLst>
        <pc:spChg chg="mod">
          <ac:chgData name="Massimo Di Roberto" userId="7d0274e1bb5930d2" providerId="LiveId" clId="{A6328DAF-15EA-4A17-97F7-0A9E2DCD27F9}" dt="2021-10-05T11:03:24.889" v="4449" actId="20577"/>
          <ac:spMkLst>
            <pc:docMk/>
            <pc:sldMk cId="1771670358" sldId="459"/>
            <ac:spMk id="2" creationId="{5457C6D2-2146-41AD-8E2D-0D5C68F65D34}"/>
          </ac:spMkLst>
        </pc:spChg>
        <pc:spChg chg="add del mod">
          <ac:chgData name="Massimo Di Roberto" userId="7d0274e1bb5930d2" providerId="LiveId" clId="{A6328DAF-15EA-4A17-97F7-0A9E2DCD27F9}" dt="2021-10-03T14:38:43.400" v="2562" actId="21"/>
          <ac:spMkLst>
            <pc:docMk/>
            <pc:sldMk cId="1771670358" sldId="459"/>
            <ac:spMk id="3" creationId="{2F75FAC1-E0CF-4F82-B4EC-7D4207023771}"/>
          </ac:spMkLst>
        </pc:spChg>
        <pc:spChg chg="mod">
          <ac:chgData name="Massimo Di Roberto" userId="7d0274e1bb5930d2" providerId="LiveId" clId="{A6328DAF-15EA-4A17-97F7-0A9E2DCD27F9}" dt="2021-10-03T08:49:45.639" v="346" actId="26606"/>
          <ac:spMkLst>
            <pc:docMk/>
            <pc:sldMk cId="1771670358" sldId="459"/>
            <ac:spMk id="4" creationId="{094A33BB-2148-42CC-B98B-F7377F214FF6}"/>
          </ac:spMkLst>
        </pc:spChg>
        <pc:spChg chg="mod modVis">
          <ac:chgData name="Massimo Di Roberto" userId="7d0274e1bb5930d2" providerId="LiveId" clId="{A6328DAF-15EA-4A17-97F7-0A9E2DCD27F9}" dt="2021-10-03T08:49:45.639" v="346" actId="26606"/>
          <ac:spMkLst>
            <pc:docMk/>
            <pc:sldMk cId="1771670358" sldId="459"/>
            <ac:spMk id="5" creationId="{CD5183EB-0C3F-45CF-8D94-FF0FFDF4844E}"/>
          </ac:spMkLst>
        </pc:spChg>
        <pc:spChg chg="add del mod">
          <ac:chgData name="Massimo Di Roberto" userId="7d0274e1bb5930d2" providerId="LiveId" clId="{A6328DAF-15EA-4A17-97F7-0A9E2DCD27F9}" dt="2021-10-03T08:47:19.699" v="307" actId="21"/>
          <ac:spMkLst>
            <pc:docMk/>
            <pc:sldMk cId="1771670358" sldId="459"/>
            <ac:spMk id="7" creationId="{15939D9C-E61A-47A1-9C9B-733AD7D4018B}"/>
          </ac:spMkLst>
        </pc:spChg>
        <pc:spChg chg="add del mod">
          <ac:chgData name="Massimo Di Roberto" userId="7d0274e1bb5930d2" providerId="LiveId" clId="{A6328DAF-15EA-4A17-97F7-0A9E2DCD27F9}" dt="2021-10-03T14:38:47.031" v="2563" actId="21"/>
          <ac:spMkLst>
            <pc:docMk/>
            <pc:sldMk cId="1771670358" sldId="459"/>
            <ac:spMk id="10" creationId="{0581F2DB-3216-4928-A23A-BBC1F0F9818A}"/>
          </ac:spMkLst>
        </pc:spChg>
        <pc:picChg chg="add mod ord">
          <ac:chgData name="Massimo Di Roberto" userId="7d0274e1bb5930d2" providerId="LiveId" clId="{A6328DAF-15EA-4A17-97F7-0A9E2DCD27F9}" dt="2021-10-03T14:38:50.238" v="2564" actId="1076"/>
          <ac:picMkLst>
            <pc:docMk/>
            <pc:sldMk cId="1771670358" sldId="459"/>
            <ac:picMk id="8" creationId="{397F975B-8EF0-4068-8130-ECF296C5A04A}"/>
          </ac:picMkLst>
        </pc:picChg>
      </pc:sldChg>
      <pc:sldChg chg="addSp delSp modSp add mod ord">
        <pc:chgData name="Massimo Di Roberto" userId="7d0274e1bb5930d2" providerId="LiveId" clId="{A6328DAF-15EA-4A17-97F7-0A9E2DCD27F9}" dt="2021-10-07T08:12:28.880" v="9942" actId="1076"/>
        <pc:sldMkLst>
          <pc:docMk/>
          <pc:sldMk cId="2557919161" sldId="460"/>
        </pc:sldMkLst>
        <pc:spChg chg="mod">
          <ac:chgData name="Massimo Di Roberto" userId="7d0274e1bb5930d2" providerId="LiveId" clId="{A6328DAF-15EA-4A17-97F7-0A9E2DCD27F9}" dt="2021-10-03T14:12:28.830" v="1737"/>
          <ac:spMkLst>
            <pc:docMk/>
            <pc:sldMk cId="2557919161" sldId="460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7T08:12:24.753" v="9941" actId="27636"/>
          <ac:spMkLst>
            <pc:docMk/>
            <pc:sldMk cId="2557919161" sldId="460"/>
            <ac:spMk id="3" creationId="{2F75FAC1-E0CF-4F82-B4EC-7D4207023771}"/>
          </ac:spMkLst>
        </pc:spChg>
        <pc:spChg chg="add del">
          <ac:chgData name="Massimo Di Roberto" userId="7d0274e1bb5930d2" providerId="LiveId" clId="{A6328DAF-15EA-4A17-97F7-0A9E2DCD27F9}" dt="2021-10-05T08:29:15.143" v="3605" actId="11529"/>
          <ac:spMkLst>
            <pc:docMk/>
            <pc:sldMk cId="2557919161" sldId="460"/>
            <ac:spMk id="6" creationId="{F798CA77-FCFD-46AE-8A6D-CBB890D09D6B}"/>
          </ac:spMkLst>
        </pc:spChg>
        <pc:picChg chg="add del">
          <ac:chgData name="Massimo Di Roberto" userId="7d0274e1bb5930d2" providerId="LiveId" clId="{A6328DAF-15EA-4A17-97F7-0A9E2DCD27F9}" dt="2021-10-07T08:11:43.792" v="9880"/>
          <ac:picMkLst>
            <pc:docMk/>
            <pc:sldMk cId="2557919161" sldId="460"/>
            <ac:picMk id="6" creationId="{BA97FCA3-AD3C-44CE-A611-FF5CAC257D2A}"/>
          </ac:picMkLst>
        </pc:picChg>
        <pc:picChg chg="add del mod">
          <ac:chgData name="Massimo Di Roberto" userId="7d0274e1bb5930d2" providerId="LiveId" clId="{A6328DAF-15EA-4A17-97F7-0A9E2DCD27F9}" dt="2021-10-05T08:29:10.693" v="3594"/>
          <ac:picMkLst>
            <pc:docMk/>
            <pc:sldMk cId="2557919161" sldId="460"/>
            <ac:picMk id="7" creationId="{493D278D-2332-4C11-B64D-047F17691BC4}"/>
          </ac:picMkLst>
        </pc:picChg>
        <pc:picChg chg="add mod">
          <ac:chgData name="Massimo Di Roberto" userId="7d0274e1bb5930d2" providerId="LiveId" clId="{A6328DAF-15EA-4A17-97F7-0A9E2DCD27F9}" dt="2021-10-07T08:12:28.880" v="9942" actId="1076"/>
          <ac:picMkLst>
            <pc:docMk/>
            <pc:sldMk cId="2557919161" sldId="460"/>
            <ac:picMk id="7" creationId="{4EC14470-25BA-44BB-8326-4B512C690991}"/>
          </ac:picMkLst>
        </pc:picChg>
      </pc:sldChg>
      <pc:sldChg chg="addSp delSp modSp add mod ord">
        <pc:chgData name="Massimo Di Roberto" userId="7d0274e1bb5930d2" providerId="LiveId" clId="{A6328DAF-15EA-4A17-97F7-0A9E2DCD27F9}" dt="2021-10-03T14:33:16.118" v="2478"/>
        <pc:sldMkLst>
          <pc:docMk/>
          <pc:sldMk cId="3924161826" sldId="461"/>
        </pc:sldMkLst>
        <pc:spChg chg="mod">
          <ac:chgData name="Massimo Di Roberto" userId="7d0274e1bb5930d2" providerId="LiveId" clId="{A6328DAF-15EA-4A17-97F7-0A9E2DCD27F9}" dt="2021-10-03T14:22:21.116" v="2068"/>
          <ac:spMkLst>
            <pc:docMk/>
            <pc:sldMk cId="3924161826" sldId="461"/>
            <ac:spMk id="2" creationId="{5457C6D2-2146-41AD-8E2D-0D5C68F65D34}"/>
          </ac:spMkLst>
        </pc:spChg>
        <pc:spChg chg="del mod">
          <ac:chgData name="Massimo Di Roberto" userId="7d0274e1bb5930d2" providerId="LiveId" clId="{A6328DAF-15EA-4A17-97F7-0A9E2DCD27F9}" dt="2021-10-03T14:23:33.746" v="2084" actId="3680"/>
          <ac:spMkLst>
            <pc:docMk/>
            <pc:sldMk cId="3924161826" sldId="461"/>
            <ac:spMk id="3" creationId="{2F75FAC1-E0CF-4F82-B4EC-7D4207023771}"/>
          </ac:spMkLst>
        </pc:spChg>
        <pc:spChg chg="add del mod">
          <ac:chgData name="Massimo Di Roberto" userId="7d0274e1bb5930d2" providerId="LiveId" clId="{A6328DAF-15EA-4A17-97F7-0A9E2DCD27F9}" dt="2021-10-03T14:27:36.717" v="2277" actId="3680"/>
          <ac:spMkLst>
            <pc:docMk/>
            <pc:sldMk cId="3924161826" sldId="461"/>
            <ac:spMk id="8" creationId="{6260EB8E-FBD0-457A-A5FC-2BF473F1FC1C}"/>
          </ac:spMkLst>
        </pc:spChg>
        <pc:spChg chg="add del mod">
          <ac:chgData name="Massimo Di Roberto" userId="7d0274e1bb5930d2" providerId="LiveId" clId="{A6328DAF-15EA-4A17-97F7-0A9E2DCD27F9}" dt="2021-10-03T14:31:56.082" v="2466" actId="21"/>
          <ac:spMkLst>
            <pc:docMk/>
            <pc:sldMk cId="3924161826" sldId="461"/>
            <ac:spMk id="11" creationId="{81AAF1FE-A1BF-4834-A4EF-5ED8B77502EE}"/>
          </ac:spMkLst>
        </pc:spChg>
        <pc:graphicFrameChg chg="add del mod ord modGraphic">
          <ac:chgData name="Massimo Di Roberto" userId="7d0274e1bb5930d2" providerId="LiveId" clId="{A6328DAF-15EA-4A17-97F7-0A9E2DCD27F9}" dt="2021-10-03T14:27:18.927" v="2276" actId="478"/>
          <ac:graphicFrameMkLst>
            <pc:docMk/>
            <pc:sldMk cId="3924161826" sldId="461"/>
            <ac:graphicFrameMk id="6" creationId="{EB77500B-3B46-46FC-A324-7FE5ADF55133}"/>
          </ac:graphicFrameMkLst>
        </pc:graphicFrameChg>
        <pc:graphicFrameChg chg="add del mod ord modGraphic">
          <ac:chgData name="Massimo Di Roberto" userId="7d0274e1bb5930d2" providerId="LiveId" clId="{A6328DAF-15EA-4A17-97F7-0A9E2DCD27F9}" dt="2021-10-03T14:33:16.118" v="2478"/>
          <ac:graphicFrameMkLst>
            <pc:docMk/>
            <pc:sldMk cId="3924161826" sldId="461"/>
            <ac:graphicFrameMk id="9" creationId="{C313C811-05B4-4047-A176-15DC04EB8586}"/>
          </ac:graphicFrameMkLst>
        </pc:graphicFrameChg>
        <pc:graphicFrameChg chg="add del mod ord modGraphic">
          <ac:chgData name="Massimo Di Roberto" userId="7d0274e1bb5930d2" providerId="LiveId" clId="{A6328DAF-15EA-4A17-97F7-0A9E2DCD27F9}" dt="2021-10-03T14:31:55.895" v="2465" actId="3680"/>
          <ac:graphicFrameMkLst>
            <pc:docMk/>
            <pc:sldMk cId="3924161826" sldId="461"/>
            <ac:graphicFrameMk id="12" creationId="{578E6091-BC43-465B-BB79-7F245ED40878}"/>
          </ac:graphicFrameMkLst>
        </pc:graphicFrameChg>
        <pc:graphicFrameChg chg="add del mod">
          <ac:chgData name="Massimo Di Roberto" userId="7d0274e1bb5930d2" providerId="LiveId" clId="{A6328DAF-15EA-4A17-97F7-0A9E2DCD27F9}" dt="2021-10-03T14:31:53.591" v="2461"/>
          <ac:graphicFrameMkLst>
            <pc:docMk/>
            <pc:sldMk cId="3924161826" sldId="461"/>
            <ac:graphicFrameMk id="13" creationId="{472C6363-EDCE-4872-A7BB-E432A4053326}"/>
          </ac:graphicFrameMkLst>
        </pc:graphicFrameChg>
      </pc:sldChg>
      <pc:sldChg chg="addSp delSp modSp add mod ord">
        <pc:chgData name="Massimo Di Roberto" userId="7d0274e1bb5930d2" providerId="LiveId" clId="{A6328DAF-15EA-4A17-97F7-0A9E2DCD27F9}" dt="2021-10-03T14:38:24.110" v="2561" actId="122"/>
        <pc:sldMkLst>
          <pc:docMk/>
          <pc:sldMk cId="433309819" sldId="462"/>
        </pc:sldMkLst>
        <pc:spChg chg="mod">
          <ac:chgData name="Massimo Di Roberto" userId="7d0274e1bb5930d2" providerId="LiveId" clId="{A6328DAF-15EA-4A17-97F7-0A9E2DCD27F9}" dt="2021-10-03T14:32:41.546" v="2475"/>
          <ac:spMkLst>
            <pc:docMk/>
            <pc:sldMk cId="433309819" sldId="462"/>
            <ac:spMk id="2" creationId="{5457C6D2-2146-41AD-8E2D-0D5C68F65D34}"/>
          </ac:spMkLst>
        </pc:spChg>
        <pc:spChg chg="add del mod">
          <ac:chgData name="Massimo Di Roberto" userId="7d0274e1bb5930d2" providerId="LiveId" clId="{A6328DAF-15EA-4A17-97F7-0A9E2DCD27F9}" dt="2021-10-03T14:34:39.511" v="2492" actId="21"/>
          <ac:spMkLst>
            <pc:docMk/>
            <pc:sldMk cId="433309819" sldId="462"/>
            <ac:spMk id="3" creationId="{2F75FAC1-E0CF-4F82-B4EC-7D4207023771}"/>
          </ac:spMkLst>
        </pc:spChg>
        <pc:spChg chg="add del mod">
          <ac:chgData name="Massimo Di Roberto" userId="7d0274e1bb5930d2" providerId="LiveId" clId="{A6328DAF-15EA-4A17-97F7-0A9E2DCD27F9}" dt="2021-10-03T14:34:33.205" v="2488" actId="21"/>
          <ac:spMkLst>
            <pc:docMk/>
            <pc:sldMk cId="433309819" sldId="462"/>
            <ac:spMk id="8" creationId="{C14CBA22-27B0-461F-A7AE-ED24A7C6EF0C}"/>
          </ac:spMkLst>
        </pc:spChg>
        <pc:spChg chg="add del mod">
          <ac:chgData name="Massimo Di Roberto" userId="7d0274e1bb5930d2" providerId="LiveId" clId="{A6328DAF-15EA-4A17-97F7-0A9E2DCD27F9}" dt="2021-10-03T14:34:42.697" v="2493" actId="21"/>
          <ac:spMkLst>
            <pc:docMk/>
            <pc:sldMk cId="433309819" sldId="462"/>
            <ac:spMk id="10" creationId="{49C5532A-683B-461B-9F20-038ACB0BC214}"/>
          </ac:spMkLst>
        </pc:spChg>
        <pc:graphicFrameChg chg="add del mod">
          <ac:chgData name="Massimo Di Roberto" userId="7d0274e1bb5930d2" providerId="LiveId" clId="{A6328DAF-15EA-4A17-97F7-0A9E2DCD27F9}" dt="2021-10-03T14:34:33.740" v="2490" actId="3680"/>
          <ac:graphicFrameMkLst>
            <pc:docMk/>
            <pc:sldMk cId="433309819" sldId="462"/>
            <ac:graphicFrameMk id="6" creationId="{2CD9B5E0-FE20-493C-A110-959FD5C9B8E0}"/>
          </ac:graphicFrameMkLst>
        </pc:graphicFrameChg>
        <pc:graphicFrameChg chg="add mod modGraphic">
          <ac:chgData name="Massimo Di Roberto" userId="7d0274e1bb5930d2" providerId="LiveId" clId="{A6328DAF-15EA-4A17-97F7-0A9E2DCD27F9}" dt="2021-10-03T14:38:24.110" v="2561" actId="122"/>
          <ac:graphicFrameMkLst>
            <pc:docMk/>
            <pc:sldMk cId="433309819" sldId="462"/>
            <ac:graphicFrameMk id="11" creationId="{541BC678-152F-45C1-8C3A-25B339E2044C}"/>
          </ac:graphicFrameMkLst>
        </pc:graphicFrameChg>
      </pc:sldChg>
      <pc:sldChg chg="addSp delSp modSp add mod">
        <pc:chgData name="Massimo Di Roberto" userId="7d0274e1bb5930d2" providerId="LiveId" clId="{A6328DAF-15EA-4A17-97F7-0A9E2DCD27F9}" dt="2021-10-07T08:13:15.510" v="9944" actId="1076"/>
        <pc:sldMkLst>
          <pc:docMk/>
          <pc:sldMk cId="1249449742" sldId="463"/>
        </pc:sldMkLst>
        <pc:spChg chg="mod">
          <ac:chgData name="Massimo Di Roberto" userId="7d0274e1bb5930d2" providerId="LiveId" clId="{A6328DAF-15EA-4A17-97F7-0A9E2DCD27F9}" dt="2021-10-04T07:27:22.405" v="2601" actId="5793"/>
          <ac:spMkLst>
            <pc:docMk/>
            <pc:sldMk cId="1249449742" sldId="463"/>
            <ac:spMk id="2" creationId="{5457C6D2-2146-41AD-8E2D-0D5C68F65D34}"/>
          </ac:spMkLst>
        </pc:spChg>
        <pc:spChg chg="add del mod">
          <ac:chgData name="Massimo Di Roberto" userId="7d0274e1bb5930d2" providerId="LiveId" clId="{A6328DAF-15EA-4A17-97F7-0A9E2DCD27F9}" dt="2021-10-05T08:58:12.184" v="3797"/>
          <ac:spMkLst>
            <pc:docMk/>
            <pc:sldMk cId="1249449742" sldId="463"/>
            <ac:spMk id="3" creationId="{2F75FAC1-E0CF-4F82-B4EC-7D4207023771}"/>
          </ac:spMkLst>
        </pc:spChg>
        <pc:spChg chg="add del mod">
          <ac:chgData name="Massimo Di Roberto" userId="7d0274e1bb5930d2" providerId="LiveId" clId="{A6328DAF-15EA-4A17-97F7-0A9E2DCD27F9}" dt="2021-10-05T08:58:00.226" v="3796"/>
          <ac:spMkLst>
            <pc:docMk/>
            <pc:sldMk cId="1249449742" sldId="463"/>
            <ac:spMk id="6" creationId="{6510E011-623F-4338-8E64-71A04DCBD7D9}"/>
          </ac:spMkLst>
        </pc:spChg>
        <pc:spChg chg="add del mod">
          <ac:chgData name="Massimo Di Roberto" userId="7d0274e1bb5930d2" providerId="LiveId" clId="{A6328DAF-15EA-4A17-97F7-0A9E2DCD27F9}" dt="2021-10-05T08:58:31.316" v="3799"/>
          <ac:spMkLst>
            <pc:docMk/>
            <pc:sldMk cId="1249449742" sldId="463"/>
            <ac:spMk id="7" creationId="{7EA069B0-4DD1-4422-9DB9-82250A0B14D4}"/>
          </ac:spMkLst>
        </pc:spChg>
        <pc:spChg chg="add mod">
          <ac:chgData name="Massimo Di Roberto" userId="7d0274e1bb5930d2" providerId="LiveId" clId="{A6328DAF-15EA-4A17-97F7-0A9E2DCD27F9}" dt="2021-10-05T11:02:35.157" v="4439" actId="14100"/>
          <ac:spMkLst>
            <pc:docMk/>
            <pc:sldMk cId="1249449742" sldId="463"/>
            <ac:spMk id="8" creationId="{A8ABB13A-80F2-429F-A5AA-5E7DD45AB7F1}"/>
          </ac:spMkLst>
        </pc:spChg>
        <pc:spChg chg="add mod">
          <ac:chgData name="Massimo Di Roberto" userId="7d0274e1bb5930d2" providerId="LiveId" clId="{A6328DAF-15EA-4A17-97F7-0A9E2DCD27F9}" dt="2021-10-05T10:59:11.784" v="4241" actId="20577"/>
          <ac:spMkLst>
            <pc:docMk/>
            <pc:sldMk cId="1249449742" sldId="463"/>
            <ac:spMk id="9" creationId="{F89EB184-F737-4959-9F7B-1158D29E7848}"/>
          </ac:spMkLst>
        </pc:spChg>
        <pc:spChg chg="add mod">
          <ac:chgData name="Massimo Di Roberto" userId="7d0274e1bb5930d2" providerId="LiveId" clId="{A6328DAF-15EA-4A17-97F7-0A9E2DCD27F9}" dt="2021-10-05T11:02:37.650" v="4440" actId="1076"/>
          <ac:spMkLst>
            <pc:docMk/>
            <pc:sldMk cId="1249449742" sldId="463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13:15.510" v="9944" actId="1076"/>
          <ac:picMkLst>
            <pc:docMk/>
            <pc:sldMk cId="1249449742" sldId="463"/>
            <ac:picMk id="3" creationId="{0603FB49-586D-41BF-9F2F-E03FCD98B1A5}"/>
          </ac:picMkLst>
        </pc:picChg>
      </pc:sldChg>
      <pc:sldChg chg="modSp add del mod">
        <pc:chgData name="Massimo Di Roberto" userId="7d0274e1bb5930d2" providerId="LiveId" clId="{A6328DAF-15EA-4A17-97F7-0A9E2DCD27F9}" dt="2021-10-05T08:59:25.639" v="3814" actId="2696"/>
        <pc:sldMkLst>
          <pc:docMk/>
          <pc:sldMk cId="1737835864" sldId="464"/>
        </pc:sldMkLst>
        <pc:spChg chg="mod">
          <ac:chgData name="Massimo Di Roberto" userId="7d0274e1bb5930d2" providerId="LiveId" clId="{A6328DAF-15EA-4A17-97F7-0A9E2DCD27F9}" dt="2021-10-04T07:27:44.815" v="2612" actId="5793"/>
          <ac:spMkLst>
            <pc:docMk/>
            <pc:sldMk cId="1737835864" sldId="464"/>
            <ac:spMk id="2" creationId="{5457C6D2-2146-41AD-8E2D-0D5C68F65D34}"/>
          </ac:spMkLst>
        </pc:spChg>
      </pc:sldChg>
      <pc:sldChg chg="add del">
        <pc:chgData name="Massimo Di Roberto" userId="7d0274e1bb5930d2" providerId="LiveId" clId="{A6328DAF-15EA-4A17-97F7-0A9E2DCD27F9}" dt="2021-10-05T08:59:53.533" v="3829" actId="2696"/>
        <pc:sldMkLst>
          <pc:docMk/>
          <pc:sldMk cId="2581152526" sldId="464"/>
        </pc:sldMkLst>
      </pc:sldChg>
      <pc:sldChg chg="modSp add del mod">
        <pc:chgData name="Massimo Di Roberto" userId="7d0274e1bb5930d2" providerId="LiveId" clId="{A6328DAF-15EA-4A17-97F7-0A9E2DCD27F9}" dt="2021-10-05T09:02:33.276" v="3938" actId="2696"/>
        <pc:sldMkLst>
          <pc:docMk/>
          <pc:sldMk cId="1698211939" sldId="465"/>
        </pc:sldMkLst>
        <pc:spChg chg="mod">
          <ac:chgData name="Massimo Di Roberto" userId="7d0274e1bb5930d2" providerId="LiveId" clId="{A6328DAF-15EA-4A17-97F7-0A9E2DCD27F9}" dt="2021-10-04T07:28:00.669" v="2633" actId="20577"/>
          <ac:spMkLst>
            <pc:docMk/>
            <pc:sldMk cId="1698211939" sldId="465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2:33.871" v="3939" actId="2696"/>
        <pc:sldMkLst>
          <pc:docMk/>
          <pc:sldMk cId="2572150836" sldId="466"/>
        </pc:sldMkLst>
        <pc:spChg chg="mod">
          <ac:chgData name="Massimo Di Roberto" userId="7d0274e1bb5930d2" providerId="LiveId" clId="{A6328DAF-15EA-4A17-97F7-0A9E2DCD27F9}" dt="2021-10-04T07:28:12.923" v="2646" actId="5793"/>
          <ac:spMkLst>
            <pc:docMk/>
            <pc:sldMk cId="2572150836" sldId="466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2:34.391" v="3940" actId="2696"/>
        <pc:sldMkLst>
          <pc:docMk/>
          <pc:sldMk cId="2019032332" sldId="467"/>
        </pc:sldMkLst>
        <pc:spChg chg="mod">
          <ac:chgData name="Massimo Di Roberto" userId="7d0274e1bb5930d2" providerId="LiveId" clId="{A6328DAF-15EA-4A17-97F7-0A9E2DCD27F9}" dt="2021-10-04T07:28:26.166" v="2663" actId="20577"/>
          <ac:spMkLst>
            <pc:docMk/>
            <pc:sldMk cId="2019032332" sldId="467"/>
            <ac:spMk id="2" creationId="{5457C6D2-2146-41AD-8E2D-0D5C68F65D34}"/>
          </ac:spMkLst>
        </pc:spChg>
      </pc:sldChg>
      <pc:sldChg chg="add del">
        <pc:chgData name="Massimo Di Roberto" userId="7d0274e1bb5930d2" providerId="LiveId" clId="{A6328DAF-15EA-4A17-97F7-0A9E2DCD27F9}" dt="2021-10-04T07:30:01.632" v="2743" actId="2696"/>
        <pc:sldMkLst>
          <pc:docMk/>
          <pc:sldMk cId="4258589766" sldId="468"/>
        </pc:sldMkLst>
      </pc:sldChg>
      <pc:sldChg chg="modSp add del mod">
        <pc:chgData name="Massimo Di Roberto" userId="7d0274e1bb5930d2" providerId="LiveId" clId="{A6328DAF-15EA-4A17-97F7-0A9E2DCD27F9}" dt="2021-10-05T09:03:33.042" v="3959" actId="2696"/>
        <pc:sldMkLst>
          <pc:docMk/>
          <pc:sldMk cId="4238073223" sldId="469"/>
        </pc:sldMkLst>
        <pc:spChg chg="mod">
          <ac:chgData name="Massimo Di Roberto" userId="7d0274e1bb5930d2" providerId="LiveId" clId="{A6328DAF-15EA-4A17-97F7-0A9E2DCD27F9}" dt="2021-10-04T07:30:29.650" v="2766" actId="20577"/>
          <ac:spMkLst>
            <pc:docMk/>
            <pc:sldMk cId="4238073223" sldId="469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3:47.313" v="3961" actId="2696"/>
        <pc:sldMkLst>
          <pc:docMk/>
          <pc:sldMk cId="2665152373" sldId="470"/>
        </pc:sldMkLst>
        <pc:spChg chg="mod">
          <ac:chgData name="Massimo Di Roberto" userId="7d0274e1bb5930d2" providerId="LiveId" clId="{A6328DAF-15EA-4A17-97F7-0A9E2DCD27F9}" dt="2021-10-04T07:30:40.657" v="2786" actId="20577"/>
          <ac:spMkLst>
            <pc:docMk/>
            <pc:sldMk cId="2665152373" sldId="470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4:01.479" v="3963" actId="2696"/>
        <pc:sldMkLst>
          <pc:docMk/>
          <pc:sldMk cId="3498405365" sldId="471"/>
        </pc:sldMkLst>
        <pc:spChg chg="mod">
          <ac:chgData name="Massimo Di Roberto" userId="7d0274e1bb5930d2" providerId="LiveId" clId="{A6328DAF-15EA-4A17-97F7-0A9E2DCD27F9}" dt="2021-10-04T07:30:51.685" v="2805" actId="20577"/>
          <ac:spMkLst>
            <pc:docMk/>
            <pc:sldMk cId="3498405365" sldId="471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4:42.358" v="3981" actId="2696"/>
        <pc:sldMkLst>
          <pc:docMk/>
          <pc:sldMk cId="130069697" sldId="472"/>
        </pc:sldMkLst>
        <pc:spChg chg="mod">
          <ac:chgData name="Massimo Di Roberto" userId="7d0274e1bb5930d2" providerId="LiveId" clId="{A6328DAF-15EA-4A17-97F7-0A9E2DCD27F9}" dt="2021-10-04T07:31:26.068" v="2836" actId="20577"/>
          <ac:spMkLst>
            <pc:docMk/>
            <pc:sldMk cId="130069697" sldId="472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4:43.671" v="3982" actId="2696"/>
        <pc:sldMkLst>
          <pc:docMk/>
          <pc:sldMk cId="295858832" sldId="473"/>
        </pc:sldMkLst>
        <pc:spChg chg="mod">
          <ac:chgData name="Massimo Di Roberto" userId="7d0274e1bb5930d2" providerId="LiveId" clId="{A6328DAF-15EA-4A17-97F7-0A9E2DCD27F9}" dt="2021-10-04T07:31:12.423" v="2835" actId="20577"/>
          <ac:spMkLst>
            <pc:docMk/>
            <pc:sldMk cId="295858832" sldId="473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5:00.727" v="3985" actId="2696"/>
        <pc:sldMkLst>
          <pc:docMk/>
          <pc:sldMk cId="1291371853" sldId="474"/>
        </pc:sldMkLst>
        <pc:spChg chg="mod">
          <ac:chgData name="Massimo Di Roberto" userId="7d0274e1bb5930d2" providerId="LiveId" clId="{A6328DAF-15EA-4A17-97F7-0A9E2DCD27F9}" dt="2021-10-05T09:04:48.322" v="3983" actId="313"/>
          <ac:spMkLst>
            <pc:docMk/>
            <pc:sldMk cId="1291371853" sldId="474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5:35.058" v="4002" actId="2696"/>
        <pc:sldMkLst>
          <pc:docMk/>
          <pc:sldMk cId="1520462022" sldId="475"/>
        </pc:sldMkLst>
        <pc:spChg chg="mod">
          <ac:chgData name="Massimo Di Roberto" userId="7d0274e1bb5930d2" providerId="LiveId" clId="{A6328DAF-15EA-4A17-97F7-0A9E2DCD27F9}" dt="2021-10-05T09:05:09.628" v="3986" actId="20577"/>
          <ac:spMkLst>
            <pc:docMk/>
            <pc:sldMk cId="1520462022" sldId="475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5:36.151" v="4003" actId="2696"/>
        <pc:sldMkLst>
          <pc:docMk/>
          <pc:sldMk cId="1014263072" sldId="476"/>
        </pc:sldMkLst>
        <pc:spChg chg="mod">
          <ac:chgData name="Massimo Di Roberto" userId="7d0274e1bb5930d2" providerId="LiveId" clId="{A6328DAF-15EA-4A17-97F7-0A9E2DCD27F9}" dt="2021-10-04T07:33:20.903" v="2926" actId="20577"/>
          <ac:spMkLst>
            <pc:docMk/>
            <pc:sldMk cId="1014263072" sldId="476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5:47.143" v="4005" actId="2696"/>
        <pc:sldMkLst>
          <pc:docMk/>
          <pc:sldMk cId="1110648366" sldId="477"/>
        </pc:sldMkLst>
        <pc:spChg chg="mod">
          <ac:chgData name="Massimo Di Roberto" userId="7d0274e1bb5930d2" providerId="LiveId" clId="{A6328DAF-15EA-4A17-97F7-0A9E2DCD27F9}" dt="2021-10-04T07:32:23.452" v="2895" actId="5793"/>
          <ac:spMkLst>
            <pc:docMk/>
            <pc:sldMk cId="1110648366" sldId="477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5:58.700" v="4007" actId="2696"/>
        <pc:sldMkLst>
          <pc:docMk/>
          <pc:sldMk cId="4107298754" sldId="478"/>
        </pc:sldMkLst>
        <pc:spChg chg="mod">
          <ac:chgData name="Massimo Di Roberto" userId="7d0274e1bb5930d2" providerId="LiveId" clId="{A6328DAF-15EA-4A17-97F7-0A9E2DCD27F9}" dt="2021-10-04T07:32:34.970" v="2913" actId="20577"/>
          <ac:spMkLst>
            <pc:docMk/>
            <pc:sldMk cId="4107298754" sldId="478"/>
            <ac:spMk id="2" creationId="{5457C6D2-2146-41AD-8E2D-0D5C68F65D34}"/>
          </ac:spMkLst>
        </pc:spChg>
      </pc:sldChg>
      <pc:sldChg chg="add del">
        <pc:chgData name="Massimo Di Roberto" userId="7d0274e1bb5930d2" providerId="LiveId" clId="{A6328DAF-15EA-4A17-97F7-0A9E2DCD27F9}" dt="2021-10-04T07:32:38.430" v="2914" actId="2696"/>
        <pc:sldMkLst>
          <pc:docMk/>
          <pc:sldMk cId="4185591962" sldId="479"/>
        </pc:sldMkLst>
      </pc:sldChg>
      <pc:sldChg chg="add del">
        <pc:chgData name="Massimo Di Roberto" userId="7d0274e1bb5930d2" providerId="LiveId" clId="{A6328DAF-15EA-4A17-97F7-0A9E2DCD27F9}" dt="2021-10-04T07:32:39.317" v="2915" actId="2696"/>
        <pc:sldMkLst>
          <pc:docMk/>
          <pc:sldMk cId="2545269991" sldId="480"/>
        </pc:sldMkLst>
      </pc:sldChg>
      <pc:sldChg chg="add del">
        <pc:chgData name="Massimo Di Roberto" userId="7d0274e1bb5930d2" providerId="LiveId" clId="{A6328DAF-15EA-4A17-97F7-0A9E2DCD27F9}" dt="2021-10-04T07:32:39.968" v="2916" actId="2696"/>
        <pc:sldMkLst>
          <pc:docMk/>
          <pc:sldMk cId="4052451243" sldId="481"/>
        </pc:sldMkLst>
      </pc:sldChg>
      <pc:sldChg chg="add del">
        <pc:chgData name="Massimo Di Roberto" userId="7d0274e1bb5930d2" providerId="LiveId" clId="{A6328DAF-15EA-4A17-97F7-0A9E2DCD27F9}" dt="2021-10-04T07:32:41.389" v="2917" actId="2696"/>
        <pc:sldMkLst>
          <pc:docMk/>
          <pc:sldMk cId="4233592390" sldId="482"/>
        </pc:sldMkLst>
      </pc:sldChg>
      <pc:sldChg chg="add del">
        <pc:chgData name="Massimo Di Roberto" userId="7d0274e1bb5930d2" providerId="LiveId" clId="{A6328DAF-15EA-4A17-97F7-0A9E2DCD27F9}" dt="2021-10-04T07:32:42.288" v="2918" actId="2696"/>
        <pc:sldMkLst>
          <pc:docMk/>
          <pc:sldMk cId="4248534665" sldId="483"/>
        </pc:sldMkLst>
      </pc:sldChg>
      <pc:sldChg chg="add del">
        <pc:chgData name="Massimo Di Roberto" userId="7d0274e1bb5930d2" providerId="LiveId" clId="{A6328DAF-15EA-4A17-97F7-0A9E2DCD27F9}" dt="2021-10-04T07:32:43.359" v="2919" actId="2696"/>
        <pc:sldMkLst>
          <pc:docMk/>
          <pc:sldMk cId="730716517" sldId="484"/>
        </pc:sldMkLst>
      </pc:sldChg>
      <pc:sldChg chg="add del">
        <pc:chgData name="Massimo Di Roberto" userId="7d0274e1bb5930d2" providerId="LiveId" clId="{A6328DAF-15EA-4A17-97F7-0A9E2DCD27F9}" dt="2021-10-04T07:32:44.161" v="2920" actId="2696"/>
        <pc:sldMkLst>
          <pc:docMk/>
          <pc:sldMk cId="2401115341" sldId="485"/>
        </pc:sldMkLst>
      </pc:sldChg>
      <pc:sldChg chg="add del">
        <pc:chgData name="Massimo Di Roberto" userId="7d0274e1bb5930d2" providerId="LiveId" clId="{A6328DAF-15EA-4A17-97F7-0A9E2DCD27F9}" dt="2021-10-04T07:32:53.703" v="2921" actId="47"/>
        <pc:sldMkLst>
          <pc:docMk/>
          <pc:sldMk cId="2223031360" sldId="486"/>
        </pc:sldMkLst>
      </pc:sldChg>
      <pc:sldChg chg="add del">
        <pc:chgData name="Massimo Di Roberto" userId="7d0274e1bb5930d2" providerId="LiveId" clId="{A6328DAF-15EA-4A17-97F7-0A9E2DCD27F9}" dt="2021-10-04T07:32:53.703" v="2921" actId="47"/>
        <pc:sldMkLst>
          <pc:docMk/>
          <pc:sldMk cId="3022891412" sldId="487"/>
        </pc:sldMkLst>
      </pc:sldChg>
      <pc:sldChg chg="add del">
        <pc:chgData name="Massimo Di Roberto" userId="7d0274e1bb5930d2" providerId="LiveId" clId="{A6328DAF-15EA-4A17-97F7-0A9E2DCD27F9}" dt="2021-10-04T07:32:53.703" v="2921" actId="47"/>
        <pc:sldMkLst>
          <pc:docMk/>
          <pc:sldMk cId="1788008487" sldId="488"/>
        </pc:sldMkLst>
      </pc:sldChg>
      <pc:sldChg chg="add del">
        <pc:chgData name="Massimo Di Roberto" userId="7d0274e1bb5930d2" providerId="LiveId" clId="{A6328DAF-15EA-4A17-97F7-0A9E2DCD27F9}" dt="2021-10-04T07:32:53.703" v="2921" actId="47"/>
        <pc:sldMkLst>
          <pc:docMk/>
          <pc:sldMk cId="3032227386" sldId="489"/>
        </pc:sldMkLst>
      </pc:sldChg>
      <pc:sldChg chg="add del">
        <pc:chgData name="Massimo Di Roberto" userId="7d0274e1bb5930d2" providerId="LiveId" clId="{A6328DAF-15EA-4A17-97F7-0A9E2DCD27F9}" dt="2021-10-04T07:32:53.703" v="2921" actId="47"/>
        <pc:sldMkLst>
          <pc:docMk/>
          <pc:sldMk cId="247097494" sldId="490"/>
        </pc:sldMkLst>
      </pc:sldChg>
      <pc:sldChg chg="add del">
        <pc:chgData name="Massimo Di Roberto" userId="7d0274e1bb5930d2" providerId="LiveId" clId="{A6328DAF-15EA-4A17-97F7-0A9E2DCD27F9}" dt="2021-10-04T07:32:53.703" v="2921" actId="47"/>
        <pc:sldMkLst>
          <pc:docMk/>
          <pc:sldMk cId="2692088350" sldId="491"/>
        </pc:sldMkLst>
      </pc:sldChg>
      <pc:sldChg chg="add del">
        <pc:chgData name="Massimo Di Roberto" userId="7d0274e1bb5930d2" providerId="LiveId" clId="{A6328DAF-15EA-4A17-97F7-0A9E2DCD27F9}" dt="2021-10-04T07:32:53.703" v="2921" actId="47"/>
        <pc:sldMkLst>
          <pc:docMk/>
          <pc:sldMk cId="2156059025" sldId="492"/>
        </pc:sldMkLst>
      </pc:sldChg>
      <pc:sldChg chg="add del">
        <pc:chgData name="Massimo Di Roberto" userId="7d0274e1bb5930d2" providerId="LiveId" clId="{A6328DAF-15EA-4A17-97F7-0A9E2DCD27F9}" dt="2021-10-04T07:32:53.703" v="2921" actId="47"/>
        <pc:sldMkLst>
          <pc:docMk/>
          <pc:sldMk cId="2030831830" sldId="493"/>
        </pc:sldMkLst>
      </pc:sldChg>
      <pc:sldChg chg="add del">
        <pc:chgData name="Massimo Di Roberto" userId="7d0274e1bb5930d2" providerId="LiveId" clId="{A6328DAF-15EA-4A17-97F7-0A9E2DCD27F9}" dt="2021-10-04T07:32:53.703" v="2921" actId="47"/>
        <pc:sldMkLst>
          <pc:docMk/>
          <pc:sldMk cId="2476952103" sldId="494"/>
        </pc:sldMkLst>
      </pc:sldChg>
      <pc:sldChg chg="addSp modSp add mod ord">
        <pc:chgData name="Massimo Di Roberto" userId="7d0274e1bb5930d2" providerId="LiveId" clId="{A6328DAF-15EA-4A17-97F7-0A9E2DCD27F9}" dt="2021-10-03T09:49:55.970" v="532" actId="1076"/>
        <pc:sldMkLst>
          <pc:docMk/>
          <pc:sldMk cId="3564022002" sldId="495"/>
        </pc:sldMkLst>
        <pc:spChg chg="mod">
          <ac:chgData name="Massimo Di Roberto" userId="7d0274e1bb5930d2" providerId="LiveId" clId="{A6328DAF-15EA-4A17-97F7-0A9E2DCD27F9}" dt="2021-10-03T09:48:49.540" v="530"/>
          <ac:spMkLst>
            <pc:docMk/>
            <pc:sldMk cId="3564022002" sldId="495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3T09:48:30.807" v="527" actId="255"/>
          <ac:spMkLst>
            <pc:docMk/>
            <pc:sldMk cId="3564022002" sldId="495"/>
            <ac:spMk id="3" creationId="{2F75FAC1-E0CF-4F82-B4EC-7D4207023771}"/>
          </ac:spMkLst>
        </pc:spChg>
        <pc:picChg chg="add mod">
          <ac:chgData name="Massimo Di Roberto" userId="7d0274e1bb5930d2" providerId="LiveId" clId="{A6328DAF-15EA-4A17-97F7-0A9E2DCD27F9}" dt="2021-10-03T09:49:55.970" v="532" actId="1076"/>
          <ac:picMkLst>
            <pc:docMk/>
            <pc:sldMk cId="3564022002" sldId="495"/>
            <ac:picMk id="6" creationId="{B842085A-A228-4F0D-B62A-1341097E2DE7}"/>
          </ac:picMkLst>
        </pc:picChg>
      </pc:sldChg>
      <pc:sldChg chg="addSp delSp modSp add mod modClrScheme chgLayout">
        <pc:chgData name="Massimo Di Roberto" userId="7d0274e1bb5930d2" providerId="LiveId" clId="{A6328DAF-15EA-4A17-97F7-0A9E2DCD27F9}" dt="2021-10-03T08:54:39.004" v="427" actId="14100"/>
        <pc:sldMkLst>
          <pc:docMk/>
          <pc:sldMk cId="310680122" sldId="496"/>
        </pc:sldMkLst>
        <pc:spChg chg="mod">
          <ac:chgData name="Massimo Di Roberto" userId="7d0274e1bb5930d2" providerId="LiveId" clId="{A6328DAF-15EA-4A17-97F7-0A9E2DCD27F9}" dt="2021-10-03T08:54:39.004" v="427" actId="14100"/>
          <ac:spMkLst>
            <pc:docMk/>
            <pc:sldMk cId="310680122" sldId="496"/>
            <ac:spMk id="2" creationId="{5457C6D2-2146-41AD-8E2D-0D5C68F65D34}"/>
          </ac:spMkLst>
        </pc:spChg>
        <pc:spChg chg="del mod">
          <ac:chgData name="Massimo Di Roberto" userId="7d0274e1bb5930d2" providerId="LiveId" clId="{A6328DAF-15EA-4A17-97F7-0A9E2DCD27F9}" dt="2021-10-03T08:54:26.594" v="421" actId="21"/>
          <ac:spMkLst>
            <pc:docMk/>
            <pc:sldMk cId="310680122" sldId="496"/>
            <ac:spMk id="3" creationId="{2F75FAC1-E0CF-4F82-B4EC-7D4207023771}"/>
          </ac:spMkLst>
        </pc:spChg>
        <pc:spChg chg="mod">
          <ac:chgData name="Massimo Di Roberto" userId="7d0274e1bb5930d2" providerId="LiveId" clId="{A6328DAF-15EA-4A17-97F7-0A9E2DCD27F9}" dt="2021-10-03T08:54:22.668" v="420" actId="26606"/>
          <ac:spMkLst>
            <pc:docMk/>
            <pc:sldMk cId="310680122" sldId="496"/>
            <ac:spMk id="4" creationId="{094A33BB-2148-42CC-B98B-F7377F214FF6}"/>
          </ac:spMkLst>
        </pc:spChg>
        <pc:spChg chg="mod modVis">
          <ac:chgData name="Massimo Di Roberto" userId="7d0274e1bb5930d2" providerId="LiveId" clId="{A6328DAF-15EA-4A17-97F7-0A9E2DCD27F9}" dt="2021-10-03T08:54:22.668" v="420" actId="26606"/>
          <ac:spMkLst>
            <pc:docMk/>
            <pc:sldMk cId="310680122" sldId="496"/>
            <ac:spMk id="5" creationId="{CD5183EB-0C3F-45CF-8D94-FF0FFDF4844E}"/>
          </ac:spMkLst>
        </pc:spChg>
        <pc:spChg chg="add del mod">
          <ac:chgData name="Massimo Di Roberto" userId="7d0274e1bb5930d2" providerId="LiveId" clId="{A6328DAF-15EA-4A17-97F7-0A9E2DCD27F9}" dt="2021-10-03T08:54:30.687" v="423" actId="21"/>
          <ac:spMkLst>
            <pc:docMk/>
            <pc:sldMk cId="310680122" sldId="496"/>
            <ac:spMk id="8" creationId="{934DD14C-B847-4344-A1E6-07FA4D113843}"/>
          </ac:spMkLst>
        </pc:spChg>
        <pc:picChg chg="add mod ord">
          <ac:chgData name="Massimo Di Roberto" userId="7d0274e1bb5930d2" providerId="LiveId" clId="{A6328DAF-15EA-4A17-97F7-0A9E2DCD27F9}" dt="2021-10-03T08:54:35.422" v="425" actId="1076"/>
          <ac:picMkLst>
            <pc:docMk/>
            <pc:sldMk cId="310680122" sldId="496"/>
            <ac:picMk id="6" creationId="{C04C7E95-A9A6-42A6-8BAA-0F112BF9CB4B}"/>
          </ac:picMkLst>
        </pc:picChg>
      </pc:sldChg>
      <pc:sldChg chg="addSp modSp add mod">
        <pc:chgData name="Massimo Di Roberto" userId="7d0274e1bb5930d2" providerId="LiveId" clId="{A6328DAF-15EA-4A17-97F7-0A9E2DCD27F9}" dt="2021-10-07T08:06:29.789" v="9866" actId="1076"/>
        <pc:sldMkLst>
          <pc:docMk/>
          <pc:sldMk cId="2925286340" sldId="497"/>
        </pc:sldMkLst>
        <pc:spChg chg="mod">
          <ac:chgData name="Massimo Di Roberto" userId="7d0274e1bb5930d2" providerId="LiveId" clId="{A6328DAF-15EA-4A17-97F7-0A9E2DCD27F9}" dt="2021-10-03T08:39:22.889" v="280" actId="255"/>
          <ac:spMkLst>
            <pc:docMk/>
            <pc:sldMk cId="2925286340" sldId="497"/>
            <ac:spMk id="3" creationId="{2F75FAC1-E0CF-4F82-B4EC-7D4207023771}"/>
          </ac:spMkLst>
        </pc:spChg>
        <pc:picChg chg="add mod">
          <ac:chgData name="Massimo Di Roberto" userId="7d0274e1bb5930d2" providerId="LiveId" clId="{A6328DAF-15EA-4A17-97F7-0A9E2DCD27F9}" dt="2021-10-07T08:06:29.789" v="9866" actId="1076"/>
          <ac:picMkLst>
            <pc:docMk/>
            <pc:sldMk cId="2925286340" sldId="497"/>
            <ac:picMk id="6" creationId="{F250570A-CD6F-436B-AF22-80FE3D4A4669}"/>
          </ac:picMkLst>
        </pc:picChg>
      </pc:sldChg>
      <pc:sldChg chg="new del">
        <pc:chgData name="Massimo Di Roberto" userId="7d0274e1bb5930d2" providerId="LiveId" clId="{A6328DAF-15EA-4A17-97F7-0A9E2DCD27F9}" dt="2021-10-03T08:32:46.008" v="266" actId="680"/>
        <pc:sldMkLst>
          <pc:docMk/>
          <pc:sldMk cId="3219831684" sldId="497"/>
        </pc:sldMkLst>
      </pc:sldChg>
      <pc:sldChg chg="addSp delSp modSp add mod">
        <pc:chgData name="Massimo Di Roberto" userId="7d0274e1bb5930d2" providerId="LiveId" clId="{A6328DAF-15EA-4A17-97F7-0A9E2DCD27F9}" dt="2021-10-05T11:03:40.182" v="4451" actId="6549"/>
        <pc:sldMkLst>
          <pc:docMk/>
          <pc:sldMk cId="3753256765" sldId="498"/>
        </pc:sldMkLst>
        <pc:spChg chg="mod">
          <ac:chgData name="Massimo Di Roberto" userId="7d0274e1bb5930d2" providerId="LiveId" clId="{A6328DAF-15EA-4A17-97F7-0A9E2DCD27F9}" dt="2021-10-05T11:03:40.182" v="4451" actId="6549"/>
          <ac:spMkLst>
            <pc:docMk/>
            <pc:sldMk cId="3753256765" sldId="498"/>
            <ac:spMk id="2" creationId="{5457C6D2-2146-41AD-8E2D-0D5C68F65D34}"/>
          </ac:spMkLst>
        </pc:spChg>
        <pc:spChg chg="del mod">
          <ac:chgData name="Massimo Di Roberto" userId="7d0274e1bb5930d2" providerId="LiveId" clId="{A6328DAF-15EA-4A17-97F7-0A9E2DCD27F9}" dt="2021-10-03T14:38:57.182" v="2565" actId="21"/>
          <ac:spMkLst>
            <pc:docMk/>
            <pc:sldMk cId="3753256765" sldId="498"/>
            <ac:spMk id="3" creationId="{2F75FAC1-E0CF-4F82-B4EC-7D4207023771}"/>
          </ac:spMkLst>
        </pc:spChg>
        <pc:spChg chg="add del mod">
          <ac:chgData name="Massimo Di Roberto" userId="7d0274e1bb5930d2" providerId="LiveId" clId="{A6328DAF-15EA-4A17-97F7-0A9E2DCD27F9}" dt="2021-10-03T14:39:00.225" v="2566" actId="21"/>
          <ac:spMkLst>
            <pc:docMk/>
            <pc:sldMk cId="3753256765" sldId="498"/>
            <ac:spMk id="9" creationId="{61438FCD-72C3-4DB5-BBF7-38D57FDDD1A4}"/>
          </ac:spMkLst>
        </pc:spChg>
        <pc:picChg chg="add mod ord">
          <ac:chgData name="Massimo Di Roberto" userId="7d0274e1bb5930d2" providerId="LiveId" clId="{A6328DAF-15EA-4A17-97F7-0A9E2DCD27F9}" dt="2021-10-03T14:39:01.679" v="2567" actId="1076"/>
          <ac:picMkLst>
            <pc:docMk/>
            <pc:sldMk cId="3753256765" sldId="498"/>
            <ac:picMk id="6" creationId="{92CF9641-4E75-4942-B106-19C95A111D78}"/>
          </ac:picMkLst>
        </pc:picChg>
        <pc:picChg chg="del">
          <ac:chgData name="Massimo Di Roberto" userId="7d0274e1bb5930d2" providerId="LiveId" clId="{A6328DAF-15EA-4A17-97F7-0A9E2DCD27F9}" dt="2021-10-03T08:50:29.569" v="358" actId="21"/>
          <ac:picMkLst>
            <pc:docMk/>
            <pc:sldMk cId="3753256765" sldId="498"/>
            <ac:picMk id="8" creationId="{397F975B-8EF0-4068-8130-ECF296C5A04A}"/>
          </ac:picMkLst>
        </pc:picChg>
      </pc:sldChg>
      <pc:sldChg chg="delSp new del mod">
        <pc:chgData name="Massimo Di Roberto" userId="7d0274e1bb5930d2" providerId="LiveId" clId="{A6328DAF-15EA-4A17-97F7-0A9E2DCD27F9}" dt="2021-10-03T08:55:42.442" v="430" actId="2696"/>
        <pc:sldMkLst>
          <pc:docMk/>
          <pc:sldMk cId="2326462189" sldId="499"/>
        </pc:sldMkLst>
        <pc:spChg chg="del">
          <ac:chgData name="Massimo Di Roberto" userId="7d0274e1bb5930d2" providerId="LiveId" clId="{A6328DAF-15EA-4A17-97F7-0A9E2DCD27F9}" dt="2021-10-03T08:55:36.767" v="429" actId="21"/>
          <ac:spMkLst>
            <pc:docMk/>
            <pc:sldMk cId="2326462189" sldId="499"/>
            <ac:spMk id="3" creationId="{27E830B7-7B58-475A-9168-5A0C1AFADB7E}"/>
          </ac:spMkLst>
        </pc:spChg>
      </pc:sldChg>
      <pc:sldChg chg="addSp delSp modSp add mod">
        <pc:chgData name="Massimo Di Roberto" userId="7d0274e1bb5930d2" providerId="LiveId" clId="{A6328DAF-15EA-4A17-97F7-0A9E2DCD27F9}" dt="2021-10-03T09:50:36.223" v="536" actId="1076"/>
        <pc:sldMkLst>
          <pc:docMk/>
          <pc:sldMk cId="2485360534" sldId="499"/>
        </pc:sldMkLst>
        <pc:spChg chg="add mod">
          <ac:chgData name="Massimo Di Roberto" userId="7d0274e1bb5930d2" providerId="LiveId" clId="{A6328DAF-15EA-4A17-97F7-0A9E2DCD27F9}" dt="2021-10-03T09:40:51.982" v="439" actId="255"/>
          <ac:spMkLst>
            <pc:docMk/>
            <pc:sldMk cId="2485360534" sldId="499"/>
            <ac:spMk id="7" creationId="{849D61BA-EB0E-4D38-81D9-AF79A6A130A0}"/>
          </ac:spMkLst>
        </pc:spChg>
        <pc:picChg chg="del">
          <ac:chgData name="Massimo Di Roberto" userId="7d0274e1bb5930d2" providerId="LiveId" clId="{A6328DAF-15EA-4A17-97F7-0A9E2DCD27F9}" dt="2021-10-03T08:55:58.515" v="432" actId="21"/>
          <ac:picMkLst>
            <pc:docMk/>
            <pc:sldMk cId="2485360534" sldId="499"/>
            <ac:picMk id="6" creationId="{C04C7E95-A9A6-42A6-8BAA-0F112BF9CB4B}"/>
          </ac:picMkLst>
        </pc:picChg>
        <pc:picChg chg="add mod">
          <ac:chgData name="Massimo Di Roberto" userId="7d0274e1bb5930d2" providerId="LiveId" clId="{A6328DAF-15EA-4A17-97F7-0A9E2DCD27F9}" dt="2021-10-03T09:50:36.223" v="536" actId="1076"/>
          <ac:picMkLst>
            <pc:docMk/>
            <pc:sldMk cId="2485360534" sldId="499"/>
            <ac:picMk id="2050" creationId="{DC05A1AB-1763-415A-BB9D-21577632AD65}"/>
          </ac:picMkLst>
        </pc:picChg>
      </pc:sldChg>
      <pc:sldChg chg="addSp delSp modSp add mod modClrScheme chgLayout">
        <pc:chgData name="Massimo Di Roberto" userId="7d0274e1bb5930d2" providerId="LiveId" clId="{A6328DAF-15EA-4A17-97F7-0A9E2DCD27F9}" dt="2021-10-03T09:44:17.515" v="502" actId="122"/>
        <pc:sldMkLst>
          <pc:docMk/>
          <pc:sldMk cId="1099973714" sldId="500"/>
        </pc:sldMkLst>
        <pc:spChg chg="mod">
          <ac:chgData name="Massimo Di Roberto" userId="7d0274e1bb5930d2" providerId="LiveId" clId="{A6328DAF-15EA-4A17-97F7-0A9E2DCD27F9}" dt="2021-10-03T09:44:17.515" v="502" actId="122"/>
          <ac:spMkLst>
            <pc:docMk/>
            <pc:sldMk cId="1099973714" sldId="500"/>
            <ac:spMk id="2" creationId="{5457C6D2-2146-41AD-8E2D-0D5C68F65D34}"/>
          </ac:spMkLst>
        </pc:spChg>
        <pc:spChg chg="mod ord">
          <ac:chgData name="Massimo Di Roberto" userId="7d0274e1bb5930d2" providerId="LiveId" clId="{A6328DAF-15EA-4A17-97F7-0A9E2DCD27F9}" dt="2021-10-03T09:43:21.110" v="454" actId="26606"/>
          <ac:spMkLst>
            <pc:docMk/>
            <pc:sldMk cId="1099973714" sldId="500"/>
            <ac:spMk id="4" creationId="{094A33BB-2148-42CC-B98B-F7377F214FF6}"/>
          </ac:spMkLst>
        </pc:spChg>
        <pc:spChg chg="mod ord">
          <ac:chgData name="Massimo Di Roberto" userId="7d0274e1bb5930d2" providerId="LiveId" clId="{A6328DAF-15EA-4A17-97F7-0A9E2DCD27F9}" dt="2021-10-03T09:43:21.110" v="454" actId="26606"/>
          <ac:spMkLst>
            <pc:docMk/>
            <pc:sldMk cId="1099973714" sldId="500"/>
            <ac:spMk id="5" creationId="{CD5183EB-0C3F-45CF-8D94-FF0FFDF4844E}"/>
          </ac:spMkLst>
        </pc:spChg>
        <pc:spChg chg="mod ord">
          <ac:chgData name="Massimo Di Roberto" userId="7d0274e1bb5930d2" providerId="LiveId" clId="{A6328DAF-15EA-4A17-97F7-0A9E2DCD27F9}" dt="2021-10-03T09:44:11.532" v="499" actId="123"/>
          <ac:spMkLst>
            <pc:docMk/>
            <pc:sldMk cId="1099973714" sldId="500"/>
            <ac:spMk id="7" creationId="{849D61BA-EB0E-4D38-81D9-AF79A6A130A0}"/>
          </ac:spMkLst>
        </pc:spChg>
        <pc:spChg chg="add del mod">
          <ac:chgData name="Massimo Di Roberto" userId="7d0274e1bb5930d2" providerId="LiveId" clId="{A6328DAF-15EA-4A17-97F7-0A9E2DCD27F9}" dt="2021-10-03T09:43:18.362" v="453" actId="26606"/>
          <ac:spMkLst>
            <pc:docMk/>
            <pc:sldMk cId="1099973714" sldId="500"/>
            <ac:spMk id="12" creationId="{DBAC6969-CFBA-46D6-9D17-9D9134141C13}"/>
          </ac:spMkLst>
        </pc:spChg>
        <pc:spChg chg="add del mod">
          <ac:chgData name="Massimo Di Roberto" userId="7d0274e1bb5930d2" providerId="LiveId" clId="{A6328DAF-15EA-4A17-97F7-0A9E2DCD27F9}" dt="2021-10-03T09:43:18.362" v="453" actId="26606"/>
          <ac:spMkLst>
            <pc:docMk/>
            <pc:sldMk cId="1099973714" sldId="500"/>
            <ac:spMk id="14" creationId="{A9135BA1-F967-4C92-8960-684FD8FF5E38}"/>
          </ac:spMkLst>
        </pc:spChg>
        <pc:picChg chg="add mod ord">
          <ac:chgData name="Massimo Di Roberto" userId="7d0274e1bb5930d2" providerId="LiveId" clId="{A6328DAF-15EA-4A17-97F7-0A9E2DCD27F9}" dt="2021-10-03T09:43:52.623" v="492" actId="1076"/>
          <ac:picMkLst>
            <pc:docMk/>
            <pc:sldMk cId="1099973714" sldId="500"/>
            <ac:picMk id="3" creationId="{B9488E49-F3B7-4BF5-8935-918035E0AB41}"/>
          </ac:picMkLst>
        </pc:picChg>
      </pc:sldChg>
      <pc:sldChg chg="addSp modSp add mod">
        <pc:chgData name="Massimo Di Roberto" userId="7d0274e1bb5930d2" providerId="LiveId" clId="{A6328DAF-15EA-4A17-97F7-0A9E2DCD27F9}" dt="2021-10-03T09:50:08.852" v="534" actId="1076"/>
        <pc:sldMkLst>
          <pc:docMk/>
          <pc:sldMk cId="2303671301" sldId="501"/>
        </pc:sldMkLst>
        <pc:spChg chg="mod">
          <ac:chgData name="Massimo Di Roberto" userId="7d0274e1bb5930d2" providerId="LiveId" clId="{A6328DAF-15EA-4A17-97F7-0A9E2DCD27F9}" dt="2021-10-03T09:48:09.421" v="523"/>
          <ac:spMkLst>
            <pc:docMk/>
            <pc:sldMk cId="2303671301" sldId="501"/>
            <ac:spMk id="7" creationId="{849D61BA-EB0E-4D38-81D9-AF79A6A130A0}"/>
          </ac:spMkLst>
        </pc:spChg>
        <pc:picChg chg="add mod">
          <ac:chgData name="Massimo Di Roberto" userId="7d0274e1bb5930d2" providerId="LiveId" clId="{A6328DAF-15EA-4A17-97F7-0A9E2DCD27F9}" dt="2021-10-03T09:50:08.852" v="534" actId="1076"/>
          <ac:picMkLst>
            <pc:docMk/>
            <pc:sldMk cId="2303671301" sldId="501"/>
            <ac:picMk id="3" creationId="{C0FDCBE9-5264-40B5-AB9B-1746B21A0356}"/>
          </ac:picMkLst>
        </pc:picChg>
      </pc:sldChg>
      <pc:sldChg chg="modSp add del mod">
        <pc:chgData name="Massimo Di Roberto" userId="7d0274e1bb5930d2" providerId="LiveId" clId="{A6328DAF-15EA-4A17-97F7-0A9E2DCD27F9}" dt="2021-10-05T09:02:34.943" v="3941" actId="2696"/>
        <pc:sldMkLst>
          <pc:docMk/>
          <pc:sldMk cId="3383442725" sldId="502"/>
        </pc:sldMkLst>
        <pc:spChg chg="mod">
          <ac:chgData name="Massimo Di Roberto" userId="7d0274e1bb5930d2" providerId="LiveId" clId="{A6328DAF-15EA-4A17-97F7-0A9E2DCD27F9}" dt="2021-10-04T07:28:37.057" v="2678" actId="5793"/>
          <ac:spMkLst>
            <pc:docMk/>
            <pc:sldMk cId="3383442725" sldId="502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2:35.447" v="3942" actId="2696"/>
        <pc:sldMkLst>
          <pc:docMk/>
          <pc:sldMk cId="4206043665" sldId="503"/>
        </pc:sldMkLst>
        <pc:spChg chg="mod">
          <ac:chgData name="Massimo Di Roberto" userId="7d0274e1bb5930d2" providerId="LiveId" clId="{A6328DAF-15EA-4A17-97F7-0A9E2DCD27F9}" dt="2021-10-04T07:28:46.584" v="2688" actId="5793"/>
          <ac:spMkLst>
            <pc:docMk/>
            <pc:sldMk cId="4206043665" sldId="503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2:35.948" v="3943" actId="2696"/>
        <pc:sldMkLst>
          <pc:docMk/>
          <pc:sldMk cId="2225924856" sldId="504"/>
        </pc:sldMkLst>
        <pc:spChg chg="mod">
          <ac:chgData name="Massimo Di Roberto" userId="7d0274e1bb5930d2" providerId="LiveId" clId="{A6328DAF-15EA-4A17-97F7-0A9E2DCD27F9}" dt="2021-10-04T07:28:58.311" v="2711" actId="20577"/>
          <ac:spMkLst>
            <pc:docMk/>
            <pc:sldMk cId="2225924856" sldId="504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2:36.635" v="3944" actId="2696"/>
        <pc:sldMkLst>
          <pc:docMk/>
          <pc:sldMk cId="2216225748" sldId="505"/>
        </pc:sldMkLst>
        <pc:spChg chg="mod">
          <ac:chgData name="Massimo Di Roberto" userId="7d0274e1bb5930d2" providerId="LiveId" clId="{A6328DAF-15EA-4A17-97F7-0A9E2DCD27F9}" dt="2021-10-04T07:29:40.750" v="2732" actId="20577"/>
          <ac:spMkLst>
            <pc:docMk/>
            <pc:sldMk cId="2216225748" sldId="505"/>
            <ac:spMk id="2" creationId="{5457C6D2-2146-41AD-8E2D-0D5C68F65D34}"/>
          </ac:spMkLst>
        </pc:spChg>
      </pc:sldChg>
      <pc:sldChg chg="modSp add del mod">
        <pc:chgData name="Massimo Di Roberto" userId="7d0274e1bb5930d2" providerId="LiveId" clId="{A6328DAF-15EA-4A17-97F7-0A9E2DCD27F9}" dt="2021-10-05T09:02:37.575" v="3945" actId="2696"/>
        <pc:sldMkLst>
          <pc:docMk/>
          <pc:sldMk cId="2418788695" sldId="506"/>
        </pc:sldMkLst>
        <pc:spChg chg="mod">
          <ac:chgData name="Massimo Di Roberto" userId="7d0274e1bb5930d2" providerId="LiveId" clId="{A6328DAF-15EA-4A17-97F7-0A9E2DCD27F9}" dt="2021-10-04T07:29:53.383" v="2741" actId="5793"/>
          <ac:spMkLst>
            <pc:docMk/>
            <pc:sldMk cId="2418788695" sldId="506"/>
            <ac:spMk id="2" creationId="{5457C6D2-2146-41AD-8E2D-0D5C68F65D34}"/>
          </ac:spMkLst>
        </pc:spChg>
      </pc:sldChg>
      <pc:sldChg chg="add del">
        <pc:chgData name="Massimo Di Roberto" userId="7d0274e1bb5930d2" providerId="LiveId" clId="{A6328DAF-15EA-4A17-97F7-0A9E2DCD27F9}" dt="2021-10-04T07:29:56.548" v="2742" actId="2696"/>
        <pc:sldMkLst>
          <pc:docMk/>
          <pc:sldMk cId="1656339841" sldId="507"/>
        </pc:sldMkLst>
      </pc:sldChg>
      <pc:sldChg chg="addSp delSp modSp add mod ord">
        <pc:chgData name="Massimo Di Roberto" userId="7d0274e1bb5930d2" providerId="LiveId" clId="{A6328DAF-15EA-4A17-97F7-0A9E2DCD27F9}" dt="2021-10-04T07:56:38.375" v="2943" actId="1076"/>
        <pc:sldMkLst>
          <pc:docMk/>
          <pc:sldMk cId="2481991027" sldId="508"/>
        </pc:sldMkLst>
        <pc:spChg chg="mod">
          <ac:chgData name="Massimo Di Roberto" userId="7d0274e1bb5930d2" providerId="LiveId" clId="{A6328DAF-15EA-4A17-97F7-0A9E2DCD27F9}" dt="2021-10-04T07:33:49.080" v="2938" actId="20577"/>
          <ac:spMkLst>
            <pc:docMk/>
            <pc:sldMk cId="2481991027" sldId="508"/>
            <ac:spMk id="2" creationId="{5457C6D2-2146-41AD-8E2D-0D5C68F65D34}"/>
          </ac:spMkLst>
        </pc:spChg>
        <pc:spChg chg="del mod">
          <ac:chgData name="Massimo Di Roberto" userId="7d0274e1bb5930d2" providerId="LiveId" clId="{A6328DAF-15EA-4A17-97F7-0A9E2DCD27F9}" dt="2021-10-04T07:56:36.604" v="2942"/>
          <ac:spMkLst>
            <pc:docMk/>
            <pc:sldMk cId="2481991027" sldId="508"/>
            <ac:spMk id="3" creationId="{2F75FAC1-E0CF-4F82-B4EC-7D4207023771}"/>
          </ac:spMkLst>
        </pc:spChg>
        <pc:picChg chg="add del">
          <ac:chgData name="Massimo Di Roberto" userId="7d0274e1bb5930d2" providerId="LiveId" clId="{A6328DAF-15EA-4A17-97F7-0A9E2DCD27F9}" dt="2021-10-04T07:34:52.411" v="2940" actId="478"/>
          <ac:picMkLst>
            <pc:docMk/>
            <pc:sldMk cId="2481991027" sldId="508"/>
            <ac:picMk id="7" creationId="{D0695727-6BE3-4F58-BB5B-9DA2B0595504}"/>
          </ac:picMkLst>
        </pc:picChg>
        <pc:picChg chg="add mod">
          <ac:chgData name="Massimo Di Roberto" userId="7d0274e1bb5930d2" providerId="LiveId" clId="{A6328DAF-15EA-4A17-97F7-0A9E2DCD27F9}" dt="2021-10-04T07:56:38.375" v="2943" actId="1076"/>
          <ac:picMkLst>
            <pc:docMk/>
            <pc:sldMk cId="2481991027" sldId="508"/>
            <ac:picMk id="8" creationId="{5CD70784-B16F-46DC-9520-D390909FED30}"/>
          </ac:picMkLst>
        </pc:picChg>
      </pc:sldChg>
      <pc:sldChg chg="addSp delSp modSp add mod">
        <pc:chgData name="Massimo Di Roberto" userId="7d0274e1bb5930d2" providerId="LiveId" clId="{A6328DAF-15EA-4A17-97F7-0A9E2DCD27F9}" dt="2021-10-04T08:19:38.219" v="3075" actId="14100"/>
        <pc:sldMkLst>
          <pc:docMk/>
          <pc:sldMk cId="3233100211" sldId="509"/>
        </pc:sldMkLst>
        <pc:spChg chg="mod">
          <ac:chgData name="Massimo Di Roberto" userId="7d0274e1bb5930d2" providerId="LiveId" clId="{A6328DAF-15EA-4A17-97F7-0A9E2DCD27F9}" dt="2021-10-04T08:12:06.911" v="2945"/>
          <ac:spMkLst>
            <pc:docMk/>
            <pc:sldMk cId="3233100211" sldId="509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4T08:19:38.219" v="3075" actId="14100"/>
          <ac:spMkLst>
            <pc:docMk/>
            <pc:sldMk cId="3233100211" sldId="509"/>
            <ac:spMk id="3" creationId="{2F75FAC1-E0CF-4F82-B4EC-7D4207023771}"/>
          </ac:spMkLst>
        </pc:spChg>
        <pc:spChg chg="add del">
          <ac:chgData name="Massimo Di Roberto" userId="7d0274e1bb5930d2" providerId="LiveId" clId="{A6328DAF-15EA-4A17-97F7-0A9E2DCD27F9}" dt="2021-10-04T08:13:11.740" v="2996" actId="22"/>
          <ac:spMkLst>
            <pc:docMk/>
            <pc:sldMk cId="3233100211" sldId="509"/>
            <ac:spMk id="7" creationId="{589D4BE3-EFBB-4DBF-9DA1-83F9BBE70FE5}"/>
          </ac:spMkLst>
        </pc:spChg>
        <pc:picChg chg="add mod">
          <ac:chgData name="Massimo Di Roberto" userId="7d0274e1bb5930d2" providerId="LiveId" clId="{A6328DAF-15EA-4A17-97F7-0A9E2DCD27F9}" dt="2021-10-04T08:19:31.516" v="3074" actId="1076"/>
          <ac:picMkLst>
            <pc:docMk/>
            <pc:sldMk cId="3233100211" sldId="509"/>
            <ac:picMk id="8" creationId="{B554A516-C878-43CF-8831-67DF5407FE7E}"/>
          </ac:picMkLst>
        </pc:picChg>
      </pc:sldChg>
      <pc:sldChg chg="addSp delSp modSp add mod modClrScheme chgLayout">
        <pc:chgData name="Massimo Di Roberto" userId="7d0274e1bb5930d2" providerId="LiveId" clId="{A6328DAF-15EA-4A17-97F7-0A9E2DCD27F9}" dt="2021-10-04T08:18:29.365" v="3072" actId="122"/>
        <pc:sldMkLst>
          <pc:docMk/>
          <pc:sldMk cId="1896082701" sldId="510"/>
        </pc:sldMkLst>
        <pc:spChg chg="mod">
          <ac:chgData name="Massimo Di Roberto" userId="7d0274e1bb5930d2" providerId="LiveId" clId="{A6328DAF-15EA-4A17-97F7-0A9E2DCD27F9}" dt="2021-10-04T08:18:06.057" v="3062" actId="14100"/>
          <ac:spMkLst>
            <pc:docMk/>
            <pc:sldMk cId="1896082701" sldId="510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4T08:18:29.365" v="3072" actId="122"/>
          <ac:spMkLst>
            <pc:docMk/>
            <pc:sldMk cId="1896082701" sldId="510"/>
            <ac:spMk id="3" creationId="{2F75FAC1-E0CF-4F82-B4EC-7D4207023771}"/>
          </ac:spMkLst>
        </pc:spChg>
        <pc:spChg chg="mod">
          <ac:chgData name="Massimo Di Roberto" userId="7d0274e1bb5930d2" providerId="LiveId" clId="{A6328DAF-15EA-4A17-97F7-0A9E2DCD27F9}" dt="2021-10-04T08:17:59.531" v="3058" actId="26606"/>
          <ac:spMkLst>
            <pc:docMk/>
            <pc:sldMk cId="1896082701" sldId="510"/>
            <ac:spMk id="4" creationId="{094A33BB-2148-42CC-B98B-F7377F214FF6}"/>
          </ac:spMkLst>
        </pc:spChg>
        <pc:spChg chg="mod modVis">
          <ac:chgData name="Massimo Di Roberto" userId="7d0274e1bb5930d2" providerId="LiveId" clId="{A6328DAF-15EA-4A17-97F7-0A9E2DCD27F9}" dt="2021-10-04T08:17:59.531" v="3058" actId="26606"/>
          <ac:spMkLst>
            <pc:docMk/>
            <pc:sldMk cId="1896082701" sldId="510"/>
            <ac:spMk id="5" creationId="{CD5183EB-0C3F-45CF-8D94-FF0FFDF4844E}"/>
          </ac:spMkLst>
        </pc:spChg>
        <pc:picChg chg="add del">
          <ac:chgData name="Massimo Di Roberto" userId="7d0274e1bb5930d2" providerId="LiveId" clId="{A6328DAF-15EA-4A17-97F7-0A9E2DCD27F9}" dt="2021-10-04T08:17:34.789" v="3055" actId="22"/>
          <ac:picMkLst>
            <pc:docMk/>
            <pc:sldMk cId="1896082701" sldId="510"/>
            <ac:picMk id="7" creationId="{1BC9FE8F-152A-4A54-B902-BB567C7625A1}"/>
          </ac:picMkLst>
        </pc:picChg>
        <pc:picChg chg="add mod ord">
          <ac:chgData name="Massimo Di Roberto" userId="7d0274e1bb5930d2" providerId="LiveId" clId="{A6328DAF-15EA-4A17-97F7-0A9E2DCD27F9}" dt="2021-10-04T08:18:11.877" v="3064" actId="14100"/>
          <ac:picMkLst>
            <pc:docMk/>
            <pc:sldMk cId="1896082701" sldId="510"/>
            <ac:picMk id="8" creationId="{F7CD5716-A89D-4F1D-9D71-7FBABED5CED3}"/>
          </ac:picMkLst>
        </pc:picChg>
      </pc:sldChg>
      <pc:sldChg chg="addSp delSp modSp add mod">
        <pc:chgData name="Massimo Di Roberto" userId="7d0274e1bb5930d2" providerId="LiveId" clId="{A6328DAF-15EA-4A17-97F7-0A9E2DCD27F9}" dt="2021-10-04T08:26:15.368" v="3161" actId="1076"/>
        <pc:sldMkLst>
          <pc:docMk/>
          <pc:sldMk cId="1379440101" sldId="511"/>
        </pc:sldMkLst>
        <pc:spChg chg="mod">
          <ac:chgData name="Massimo Di Roberto" userId="7d0274e1bb5930d2" providerId="LiveId" clId="{A6328DAF-15EA-4A17-97F7-0A9E2DCD27F9}" dt="2021-10-04T08:23:20.997" v="3101" actId="20577"/>
          <ac:spMkLst>
            <pc:docMk/>
            <pc:sldMk cId="1379440101" sldId="511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4T08:26:12.011" v="3159" actId="20577"/>
          <ac:spMkLst>
            <pc:docMk/>
            <pc:sldMk cId="1379440101" sldId="511"/>
            <ac:spMk id="3" creationId="{2F75FAC1-E0CF-4F82-B4EC-7D4207023771}"/>
          </ac:spMkLst>
        </pc:spChg>
        <pc:picChg chg="add mod">
          <ac:chgData name="Massimo Di Roberto" userId="7d0274e1bb5930d2" providerId="LiveId" clId="{A6328DAF-15EA-4A17-97F7-0A9E2DCD27F9}" dt="2021-10-04T08:26:15.368" v="3161" actId="1076"/>
          <ac:picMkLst>
            <pc:docMk/>
            <pc:sldMk cId="1379440101" sldId="511"/>
            <ac:picMk id="7" creationId="{6786AC2F-35CE-4D0C-A999-7C79EF160C2A}"/>
          </ac:picMkLst>
        </pc:picChg>
        <pc:picChg chg="del mod">
          <ac:chgData name="Massimo Di Roberto" userId="7d0274e1bb5930d2" providerId="LiveId" clId="{A6328DAF-15EA-4A17-97F7-0A9E2DCD27F9}" dt="2021-10-04T08:23:09.982" v="3080" actId="21"/>
          <ac:picMkLst>
            <pc:docMk/>
            <pc:sldMk cId="1379440101" sldId="511"/>
            <ac:picMk id="8" creationId="{F7CD5716-A89D-4F1D-9D71-7FBABED5CED3}"/>
          </ac:picMkLst>
        </pc:picChg>
      </pc:sldChg>
      <pc:sldChg chg="addSp delSp modSp add mod">
        <pc:chgData name="Massimo Di Roberto" userId="7d0274e1bb5930d2" providerId="LiveId" clId="{A6328DAF-15EA-4A17-97F7-0A9E2DCD27F9}" dt="2021-10-04T08:27:02.161" v="3179" actId="1076"/>
        <pc:sldMkLst>
          <pc:docMk/>
          <pc:sldMk cId="3717519837" sldId="512"/>
        </pc:sldMkLst>
        <pc:spChg chg="mod">
          <ac:chgData name="Massimo Di Roberto" userId="7d0274e1bb5930d2" providerId="LiveId" clId="{A6328DAF-15EA-4A17-97F7-0A9E2DCD27F9}" dt="2021-10-04T08:26:51.448" v="3177" actId="20577"/>
          <ac:spMkLst>
            <pc:docMk/>
            <pc:sldMk cId="3717519837" sldId="512"/>
            <ac:spMk id="3" creationId="{2F75FAC1-E0CF-4F82-B4EC-7D4207023771}"/>
          </ac:spMkLst>
        </pc:spChg>
        <pc:picChg chg="add del">
          <ac:chgData name="Massimo Di Roberto" userId="7d0274e1bb5930d2" providerId="LiveId" clId="{A6328DAF-15EA-4A17-97F7-0A9E2DCD27F9}" dt="2021-10-04T08:26:39.823" v="3164"/>
          <ac:picMkLst>
            <pc:docMk/>
            <pc:sldMk cId="3717519837" sldId="512"/>
            <ac:picMk id="6" creationId="{61CB2CF7-E795-45CF-A2F1-FEFA41609B18}"/>
          </ac:picMkLst>
        </pc:picChg>
        <pc:picChg chg="del mod">
          <ac:chgData name="Massimo Di Roberto" userId="7d0274e1bb5930d2" providerId="LiveId" clId="{A6328DAF-15EA-4A17-97F7-0A9E2DCD27F9}" dt="2021-10-04T08:26:44.923" v="3166" actId="478"/>
          <ac:picMkLst>
            <pc:docMk/>
            <pc:sldMk cId="3717519837" sldId="512"/>
            <ac:picMk id="7" creationId="{6786AC2F-35CE-4D0C-A999-7C79EF160C2A}"/>
          </ac:picMkLst>
        </pc:picChg>
        <pc:picChg chg="add mod">
          <ac:chgData name="Massimo Di Roberto" userId="7d0274e1bb5930d2" providerId="LiveId" clId="{A6328DAF-15EA-4A17-97F7-0A9E2DCD27F9}" dt="2021-10-04T08:27:02.161" v="3179" actId="1076"/>
          <ac:picMkLst>
            <pc:docMk/>
            <pc:sldMk cId="3717519837" sldId="512"/>
            <ac:picMk id="8" creationId="{F3107C13-A97D-4AA1-A80C-BCE9FBA5BB13}"/>
          </ac:picMkLst>
        </pc:picChg>
      </pc:sldChg>
      <pc:sldChg chg="addSp delSp modSp add mod">
        <pc:chgData name="Massimo Di Roberto" userId="7d0274e1bb5930d2" providerId="LiveId" clId="{A6328DAF-15EA-4A17-97F7-0A9E2DCD27F9}" dt="2021-10-04T08:27:49.367" v="3197" actId="1076"/>
        <pc:sldMkLst>
          <pc:docMk/>
          <pc:sldMk cId="1832917338" sldId="513"/>
        </pc:sldMkLst>
        <pc:spChg chg="mod">
          <ac:chgData name="Massimo Di Roberto" userId="7d0274e1bb5930d2" providerId="LiveId" clId="{A6328DAF-15EA-4A17-97F7-0A9E2DCD27F9}" dt="2021-10-04T08:27:37.322" v="3194" actId="20577"/>
          <ac:spMkLst>
            <pc:docMk/>
            <pc:sldMk cId="1832917338" sldId="513"/>
            <ac:spMk id="3" creationId="{2F75FAC1-E0CF-4F82-B4EC-7D4207023771}"/>
          </ac:spMkLst>
        </pc:spChg>
        <pc:picChg chg="add mod">
          <ac:chgData name="Massimo Di Roberto" userId="7d0274e1bb5930d2" providerId="LiveId" clId="{A6328DAF-15EA-4A17-97F7-0A9E2DCD27F9}" dt="2021-10-04T08:27:49.367" v="3197" actId="1076"/>
          <ac:picMkLst>
            <pc:docMk/>
            <pc:sldMk cId="1832917338" sldId="513"/>
            <ac:picMk id="6" creationId="{463E30D1-F22B-45A1-A3B0-082C09F19BC0}"/>
          </ac:picMkLst>
        </pc:picChg>
        <pc:picChg chg="del">
          <ac:chgData name="Massimo Di Roberto" userId="7d0274e1bb5930d2" providerId="LiveId" clId="{A6328DAF-15EA-4A17-97F7-0A9E2DCD27F9}" dt="2021-10-04T08:27:39.576" v="3195" actId="478"/>
          <ac:picMkLst>
            <pc:docMk/>
            <pc:sldMk cId="1832917338" sldId="513"/>
            <ac:picMk id="8" creationId="{F3107C13-A97D-4AA1-A80C-BCE9FBA5BB13}"/>
          </ac:picMkLst>
        </pc:picChg>
      </pc:sldChg>
      <pc:sldChg chg="modSp add mod">
        <pc:chgData name="Massimo Di Roberto" userId="7d0274e1bb5930d2" providerId="LiveId" clId="{A6328DAF-15EA-4A17-97F7-0A9E2DCD27F9}" dt="2021-10-04T08:30:28.356" v="3231" actId="1076"/>
        <pc:sldMkLst>
          <pc:docMk/>
          <pc:sldMk cId="3368490304" sldId="514"/>
        </pc:sldMkLst>
        <pc:spChg chg="mod">
          <ac:chgData name="Massimo Di Roberto" userId="7d0274e1bb5930d2" providerId="LiveId" clId="{A6328DAF-15EA-4A17-97F7-0A9E2DCD27F9}" dt="2021-10-04T08:28:38.808" v="3200" actId="20577"/>
          <ac:spMkLst>
            <pc:docMk/>
            <pc:sldMk cId="3368490304" sldId="514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4T08:30:27.036" v="3230" actId="14100"/>
          <ac:spMkLst>
            <pc:docMk/>
            <pc:sldMk cId="3368490304" sldId="514"/>
            <ac:spMk id="3" creationId="{2F75FAC1-E0CF-4F82-B4EC-7D4207023771}"/>
          </ac:spMkLst>
        </pc:spChg>
        <pc:picChg chg="mod">
          <ac:chgData name="Massimo Di Roberto" userId="7d0274e1bb5930d2" providerId="LiveId" clId="{A6328DAF-15EA-4A17-97F7-0A9E2DCD27F9}" dt="2021-10-04T08:30:28.356" v="3231" actId="1076"/>
          <ac:picMkLst>
            <pc:docMk/>
            <pc:sldMk cId="3368490304" sldId="514"/>
            <ac:picMk id="6" creationId="{463E30D1-F22B-45A1-A3B0-082C09F19BC0}"/>
          </ac:picMkLst>
        </pc:picChg>
      </pc:sldChg>
      <pc:sldChg chg="modSp add mod">
        <pc:chgData name="Massimo Di Roberto" userId="7d0274e1bb5930d2" providerId="LiveId" clId="{A6328DAF-15EA-4A17-97F7-0A9E2DCD27F9}" dt="2021-10-04T08:31:27.978" v="3285" actId="1076"/>
        <pc:sldMkLst>
          <pc:docMk/>
          <pc:sldMk cId="711856791" sldId="515"/>
        </pc:sldMkLst>
        <pc:spChg chg="mod">
          <ac:chgData name="Massimo Di Roberto" userId="7d0274e1bb5930d2" providerId="LiveId" clId="{A6328DAF-15EA-4A17-97F7-0A9E2DCD27F9}" dt="2021-10-04T08:31:26.712" v="3284" actId="255"/>
          <ac:spMkLst>
            <pc:docMk/>
            <pc:sldMk cId="711856791" sldId="515"/>
            <ac:spMk id="3" creationId="{2F75FAC1-E0CF-4F82-B4EC-7D4207023771}"/>
          </ac:spMkLst>
        </pc:spChg>
        <pc:picChg chg="mod">
          <ac:chgData name="Massimo Di Roberto" userId="7d0274e1bb5930d2" providerId="LiveId" clId="{A6328DAF-15EA-4A17-97F7-0A9E2DCD27F9}" dt="2021-10-04T08:31:27.978" v="3285" actId="1076"/>
          <ac:picMkLst>
            <pc:docMk/>
            <pc:sldMk cId="711856791" sldId="515"/>
            <ac:picMk id="8" creationId="{F3107C13-A97D-4AA1-A80C-BCE9FBA5BB13}"/>
          </ac:picMkLst>
        </pc:picChg>
      </pc:sldChg>
      <pc:sldChg chg="modSp add mod">
        <pc:chgData name="Massimo Di Roberto" userId="7d0274e1bb5930d2" providerId="LiveId" clId="{A6328DAF-15EA-4A17-97F7-0A9E2DCD27F9}" dt="2021-10-04T08:33:59.951" v="3311" actId="1076"/>
        <pc:sldMkLst>
          <pc:docMk/>
          <pc:sldMk cId="3626378652" sldId="516"/>
        </pc:sldMkLst>
        <pc:spChg chg="mod">
          <ac:chgData name="Massimo Di Roberto" userId="7d0274e1bb5930d2" providerId="LiveId" clId="{A6328DAF-15EA-4A17-97F7-0A9E2DCD27F9}" dt="2021-10-04T08:33:57.228" v="3310" actId="6549"/>
          <ac:spMkLst>
            <pc:docMk/>
            <pc:sldMk cId="3626378652" sldId="516"/>
            <ac:spMk id="3" creationId="{2F75FAC1-E0CF-4F82-B4EC-7D4207023771}"/>
          </ac:spMkLst>
        </pc:spChg>
        <pc:picChg chg="mod">
          <ac:chgData name="Massimo Di Roberto" userId="7d0274e1bb5930d2" providerId="LiveId" clId="{A6328DAF-15EA-4A17-97F7-0A9E2DCD27F9}" dt="2021-10-04T08:33:59.951" v="3311" actId="1076"/>
          <ac:picMkLst>
            <pc:docMk/>
            <pc:sldMk cId="3626378652" sldId="516"/>
            <ac:picMk id="7" creationId="{6786AC2F-35CE-4D0C-A999-7C79EF160C2A}"/>
          </ac:picMkLst>
        </pc:picChg>
      </pc:sldChg>
      <pc:sldChg chg="addSp delSp modSp add mod">
        <pc:chgData name="Massimo Di Roberto" userId="7d0274e1bb5930d2" providerId="LiveId" clId="{A6328DAF-15EA-4A17-97F7-0A9E2DCD27F9}" dt="2021-10-07T08:46:06.479" v="10158" actId="14100"/>
        <pc:sldMkLst>
          <pc:docMk/>
          <pc:sldMk cId="1262918662" sldId="517"/>
        </pc:sldMkLst>
        <pc:spChg chg="mod">
          <ac:chgData name="Massimo Di Roberto" userId="7d0274e1bb5930d2" providerId="LiveId" clId="{A6328DAF-15EA-4A17-97F7-0A9E2DCD27F9}" dt="2021-10-04T08:35:33.901" v="3340" actId="20577"/>
          <ac:spMkLst>
            <pc:docMk/>
            <pc:sldMk cId="1262918662" sldId="517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4T08:40:52.224" v="3402" actId="1076"/>
          <ac:spMkLst>
            <pc:docMk/>
            <pc:sldMk cId="1262918662" sldId="517"/>
            <ac:spMk id="7" creationId="{849D61BA-EB0E-4D38-81D9-AF79A6A130A0}"/>
          </ac:spMkLst>
        </pc:spChg>
        <pc:picChg chg="add mod">
          <ac:chgData name="Massimo Di Roberto" userId="7d0274e1bb5930d2" providerId="LiveId" clId="{A6328DAF-15EA-4A17-97F7-0A9E2DCD27F9}" dt="2021-10-07T08:46:06.479" v="10158" actId="14100"/>
          <ac:picMkLst>
            <pc:docMk/>
            <pc:sldMk cId="1262918662" sldId="517"/>
            <ac:picMk id="3" creationId="{C855E223-7BC1-41E4-B143-572FBE951625}"/>
          </ac:picMkLst>
        </pc:picChg>
        <pc:picChg chg="del mod">
          <ac:chgData name="Massimo Di Roberto" userId="7d0274e1bb5930d2" providerId="LiveId" clId="{A6328DAF-15EA-4A17-97F7-0A9E2DCD27F9}" dt="2021-10-04T08:35:36.408" v="3342" actId="478"/>
          <ac:picMkLst>
            <pc:docMk/>
            <pc:sldMk cId="1262918662" sldId="517"/>
            <ac:picMk id="2050" creationId="{DC05A1AB-1763-415A-BB9D-21577632AD65}"/>
          </ac:picMkLst>
        </pc:picChg>
      </pc:sldChg>
      <pc:sldChg chg="addSp modSp add mod">
        <pc:chgData name="Massimo Di Roberto" userId="7d0274e1bb5930d2" providerId="LiveId" clId="{A6328DAF-15EA-4A17-97F7-0A9E2DCD27F9}" dt="2021-10-07T08:44:56.337" v="10147" actId="123"/>
        <pc:sldMkLst>
          <pc:docMk/>
          <pc:sldMk cId="1623114804" sldId="518"/>
        </pc:sldMkLst>
        <pc:spChg chg="mod">
          <ac:chgData name="Massimo Di Roberto" userId="7d0274e1bb5930d2" providerId="LiveId" clId="{A6328DAF-15EA-4A17-97F7-0A9E2DCD27F9}" dt="2021-10-07T08:44:27.662" v="10135" actId="26606"/>
          <ac:spMkLst>
            <pc:docMk/>
            <pc:sldMk cId="1623114804" sldId="518"/>
            <ac:spMk id="2" creationId="{5457C6D2-2146-41AD-8E2D-0D5C68F65D34}"/>
          </ac:spMkLst>
        </pc:spChg>
        <pc:spChg chg="ord">
          <ac:chgData name="Massimo Di Roberto" userId="7d0274e1bb5930d2" providerId="LiveId" clId="{A6328DAF-15EA-4A17-97F7-0A9E2DCD27F9}" dt="2021-10-07T08:44:27.662" v="10135" actId="26606"/>
          <ac:spMkLst>
            <pc:docMk/>
            <pc:sldMk cId="1623114804" sldId="518"/>
            <ac:spMk id="4" creationId="{094A33BB-2148-42CC-B98B-F7377F214FF6}"/>
          </ac:spMkLst>
        </pc:spChg>
        <pc:spChg chg="ord">
          <ac:chgData name="Massimo Di Roberto" userId="7d0274e1bb5930d2" providerId="LiveId" clId="{A6328DAF-15EA-4A17-97F7-0A9E2DCD27F9}" dt="2021-10-07T08:44:27.662" v="10135" actId="26606"/>
          <ac:spMkLst>
            <pc:docMk/>
            <pc:sldMk cId="1623114804" sldId="518"/>
            <ac:spMk id="5" creationId="{CD5183EB-0C3F-45CF-8D94-FF0FFDF4844E}"/>
          </ac:spMkLst>
        </pc:spChg>
        <pc:spChg chg="mod">
          <ac:chgData name="Massimo Di Roberto" userId="7d0274e1bb5930d2" providerId="LiveId" clId="{A6328DAF-15EA-4A17-97F7-0A9E2DCD27F9}" dt="2021-10-07T08:44:56.337" v="10147" actId="123"/>
          <ac:spMkLst>
            <pc:docMk/>
            <pc:sldMk cId="1623114804" sldId="518"/>
            <ac:spMk id="7" creationId="{849D61BA-EB0E-4D38-81D9-AF79A6A130A0}"/>
          </ac:spMkLst>
        </pc:spChg>
        <pc:picChg chg="add mod">
          <ac:chgData name="Massimo Di Roberto" userId="7d0274e1bb5930d2" providerId="LiveId" clId="{A6328DAF-15EA-4A17-97F7-0A9E2DCD27F9}" dt="2021-10-07T08:44:32.660" v="10137" actId="14100"/>
          <ac:picMkLst>
            <pc:docMk/>
            <pc:sldMk cId="1623114804" sldId="518"/>
            <ac:picMk id="3" creationId="{9DE87CDC-3C2B-4225-9550-DABECC48AA8B}"/>
          </ac:picMkLst>
        </pc:picChg>
      </pc:sldChg>
      <pc:sldChg chg="add del">
        <pc:chgData name="Massimo Di Roberto" userId="7d0274e1bb5930d2" providerId="LiveId" clId="{A6328DAF-15EA-4A17-97F7-0A9E2DCD27F9}" dt="2021-10-04T08:36:29.325" v="3344"/>
        <pc:sldMkLst>
          <pc:docMk/>
          <pc:sldMk cId="4190257652" sldId="518"/>
        </pc:sldMkLst>
      </pc:sldChg>
      <pc:sldChg chg="addSp delSp modSp add mod">
        <pc:chgData name="Massimo Di Roberto" userId="7d0274e1bb5930d2" providerId="LiveId" clId="{A6328DAF-15EA-4A17-97F7-0A9E2DCD27F9}" dt="2021-10-05T08:30:08.717" v="3638" actId="1076"/>
        <pc:sldMkLst>
          <pc:docMk/>
          <pc:sldMk cId="3324778101" sldId="519"/>
        </pc:sldMkLst>
        <pc:spChg chg="add">
          <ac:chgData name="Massimo Di Roberto" userId="7d0274e1bb5930d2" providerId="LiveId" clId="{A6328DAF-15EA-4A17-97F7-0A9E2DCD27F9}" dt="2021-10-05T08:29:44.586" v="3613" actId="11529"/>
          <ac:spMkLst>
            <pc:docMk/>
            <pc:sldMk cId="3324778101" sldId="519"/>
            <ac:spMk id="3" creationId="{E6B2E7A0-1F04-4F49-A497-5CC83C167F1A}"/>
          </ac:spMkLst>
        </pc:spChg>
        <pc:spChg chg="add mod">
          <ac:chgData name="Massimo Di Roberto" userId="7d0274e1bb5930d2" providerId="LiveId" clId="{A6328DAF-15EA-4A17-97F7-0A9E2DCD27F9}" dt="2021-10-05T08:29:37.940" v="3612"/>
          <ac:spMkLst>
            <pc:docMk/>
            <pc:sldMk cId="3324778101" sldId="519"/>
            <ac:spMk id="7" creationId="{DF06A294-B0BE-4959-B56E-AF14746CB4D5}"/>
          </ac:spMkLst>
        </pc:spChg>
        <pc:picChg chg="add del mod">
          <ac:chgData name="Massimo Di Roberto" userId="7d0274e1bb5930d2" providerId="LiveId" clId="{A6328DAF-15EA-4A17-97F7-0A9E2DCD27F9}" dt="2021-10-05T08:19:57.178" v="3418"/>
          <ac:picMkLst>
            <pc:docMk/>
            <pc:sldMk cId="3324778101" sldId="519"/>
            <ac:picMk id="6" creationId="{F0B25AC2-69E5-458D-ADE1-10C4A42979B1}"/>
          </ac:picMkLst>
        </pc:picChg>
        <pc:picChg chg="add del">
          <ac:chgData name="Massimo Di Roberto" userId="7d0274e1bb5930d2" providerId="LiveId" clId="{A6328DAF-15EA-4A17-97F7-0A9E2DCD27F9}" dt="2021-10-05T08:20:14.173" v="3421" actId="21"/>
          <ac:picMkLst>
            <pc:docMk/>
            <pc:sldMk cId="3324778101" sldId="519"/>
            <ac:picMk id="8" creationId="{397F975B-8EF0-4068-8130-ECF296C5A04A}"/>
          </ac:picMkLst>
        </pc:picChg>
        <pc:picChg chg="add mod">
          <ac:chgData name="Massimo Di Roberto" userId="7d0274e1bb5930d2" providerId="LiveId" clId="{A6328DAF-15EA-4A17-97F7-0A9E2DCD27F9}" dt="2021-10-05T08:30:08.717" v="3638" actId="1076"/>
          <ac:picMkLst>
            <pc:docMk/>
            <pc:sldMk cId="3324778101" sldId="519"/>
            <ac:picMk id="9" creationId="{6E66A03F-1B04-4A6E-83BB-E66CED8C3F28}"/>
          </ac:picMkLst>
        </pc:picChg>
      </pc:sldChg>
      <pc:sldChg chg="addSp delSp modSp add mod">
        <pc:chgData name="Massimo Di Roberto" userId="7d0274e1bb5930d2" providerId="LiveId" clId="{A6328DAF-15EA-4A17-97F7-0A9E2DCD27F9}" dt="2021-10-05T08:34:13.538" v="3793" actId="1076"/>
        <pc:sldMkLst>
          <pc:docMk/>
          <pc:sldMk cId="1345039109" sldId="520"/>
        </pc:sldMkLst>
        <pc:spChg chg="mod">
          <ac:chgData name="Massimo Di Roberto" userId="7d0274e1bb5930d2" providerId="LiveId" clId="{A6328DAF-15EA-4A17-97F7-0A9E2DCD27F9}" dt="2021-10-05T08:30:32.783" v="3648" actId="6549"/>
          <ac:spMkLst>
            <pc:docMk/>
            <pc:sldMk cId="1345039109" sldId="520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5T08:31:48.411" v="3679" actId="1076"/>
          <ac:spMkLst>
            <pc:docMk/>
            <pc:sldMk cId="1345039109" sldId="520"/>
            <ac:spMk id="3" creationId="{E6B2E7A0-1F04-4F49-A497-5CC83C167F1A}"/>
          </ac:spMkLst>
        </pc:spChg>
        <pc:spChg chg="mod">
          <ac:chgData name="Massimo Di Roberto" userId="7d0274e1bb5930d2" providerId="LiveId" clId="{A6328DAF-15EA-4A17-97F7-0A9E2DCD27F9}" dt="2021-10-05T08:33:16.491" v="3791"/>
          <ac:spMkLst>
            <pc:docMk/>
            <pc:sldMk cId="1345039109" sldId="520"/>
            <ac:spMk id="7" creationId="{DF06A294-B0BE-4959-B56E-AF14746CB4D5}"/>
          </ac:spMkLst>
        </pc:spChg>
        <pc:picChg chg="add mod">
          <ac:chgData name="Massimo Di Roberto" userId="7d0274e1bb5930d2" providerId="LiveId" clId="{A6328DAF-15EA-4A17-97F7-0A9E2DCD27F9}" dt="2021-10-05T08:34:13.538" v="3793" actId="1076"/>
          <ac:picMkLst>
            <pc:docMk/>
            <pc:sldMk cId="1345039109" sldId="520"/>
            <ac:picMk id="6" creationId="{414D6FBB-3498-47B3-9293-C09E068F120D}"/>
          </ac:picMkLst>
        </pc:picChg>
        <pc:picChg chg="del mod">
          <ac:chgData name="Massimo Di Roberto" userId="7d0274e1bb5930d2" providerId="LiveId" clId="{A6328DAF-15EA-4A17-97F7-0A9E2DCD27F9}" dt="2021-10-05T08:30:19.207" v="3641" actId="21"/>
          <ac:picMkLst>
            <pc:docMk/>
            <pc:sldMk cId="1345039109" sldId="520"/>
            <ac:picMk id="9" creationId="{6E66A03F-1B04-4A6E-83BB-E66CED8C3F28}"/>
          </ac:picMkLst>
        </pc:picChg>
      </pc:sldChg>
      <pc:sldChg chg="addSp modSp add mod">
        <pc:chgData name="Massimo Di Roberto" userId="7d0274e1bb5930d2" providerId="LiveId" clId="{A6328DAF-15EA-4A17-97F7-0A9E2DCD27F9}" dt="2021-10-07T08:13:59.759" v="9950" actId="1076"/>
        <pc:sldMkLst>
          <pc:docMk/>
          <pc:sldMk cId="3849164618" sldId="521"/>
        </pc:sldMkLst>
        <pc:spChg chg="mod">
          <ac:chgData name="Massimo Di Roberto" userId="7d0274e1bb5930d2" providerId="LiveId" clId="{A6328DAF-15EA-4A17-97F7-0A9E2DCD27F9}" dt="2021-10-05T08:59:16.906" v="3813"/>
          <ac:spMkLst>
            <pc:docMk/>
            <pc:sldMk cId="3849164618" sldId="521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3:33:45.739" v="4491" actId="14100"/>
          <ac:spMkLst>
            <pc:docMk/>
            <pc:sldMk cId="3849164618" sldId="521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3:34:47.665" v="4531" actId="20577"/>
          <ac:spMkLst>
            <pc:docMk/>
            <pc:sldMk cId="3849164618" sldId="521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7T08:13:57.367" v="9949" actId="1076"/>
          <ac:spMkLst>
            <pc:docMk/>
            <pc:sldMk cId="3849164618" sldId="521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13:59.759" v="9950" actId="1076"/>
          <ac:picMkLst>
            <pc:docMk/>
            <pc:sldMk cId="3849164618" sldId="521"/>
            <ac:picMk id="3" creationId="{9F6AD2FE-2D89-494C-B573-8A5FC6C94854}"/>
          </ac:picMkLst>
        </pc:picChg>
      </pc:sldChg>
      <pc:sldChg chg="add del">
        <pc:chgData name="Massimo Di Roberto" userId="7d0274e1bb5930d2" providerId="LiveId" clId="{A6328DAF-15EA-4A17-97F7-0A9E2DCD27F9}" dt="2021-10-05T09:00:28.473" v="3839" actId="2696"/>
        <pc:sldMkLst>
          <pc:docMk/>
          <pc:sldMk cId="2230375569" sldId="522"/>
        </pc:sldMkLst>
      </pc:sldChg>
      <pc:sldChg chg="add del">
        <pc:chgData name="Massimo Di Roberto" userId="7d0274e1bb5930d2" providerId="LiveId" clId="{A6328DAF-15EA-4A17-97F7-0A9E2DCD27F9}" dt="2021-10-05T08:59:46.432" v="3828"/>
        <pc:sldMkLst>
          <pc:docMk/>
          <pc:sldMk cId="2734962126" sldId="523"/>
        </pc:sldMkLst>
      </pc:sldChg>
      <pc:sldChg chg="addSp modSp add mod">
        <pc:chgData name="Massimo Di Roberto" userId="7d0274e1bb5930d2" providerId="LiveId" clId="{A6328DAF-15EA-4A17-97F7-0A9E2DCD27F9}" dt="2021-10-07T08:14:22.198" v="9952" actId="1076"/>
        <pc:sldMkLst>
          <pc:docMk/>
          <pc:sldMk cId="4106460525" sldId="523"/>
        </pc:sldMkLst>
        <pc:spChg chg="mod">
          <ac:chgData name="Massimo Di Roberto" userId="7d0274e1bb5930d2" providerId="LiveId" clId="{A6328DAF-15EA-4A17-97F7-0A9E2DCD27F9}" dt="2021-10-05T09:00:48.690" v="3840"/>
          <ac:spMkLst>
            <pc:docMk/>
            <pc:sldMk cId="4106460525" sldId="523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3:37:34.593" v="4689" actId="122"/>
          <ac:spMkLst>
            <pc:docMk/>
            <pc:sldMk cId="4106460525" sldId="523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3:43:52.952" v="4787" actId="20577"/>
          <ac:spMkLst>
            <pc:docMk/>
            <pc:sldMk cId="4106460525" sldId="523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3:54:24.221" v="4920" actId="313"/>
          <ac:spMkLst>
            <pc:docMk/>
            <pc:sldMk cId="4106460525" sldId="523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14:22.198" v="9952" actId="1076"/>
          <ac:picMkLst>
            <pc:docMk/>
            <pc:sldMk cId="4106460525" sldId="523"/>
            <ac:picMk id="3" creationId="{D6A43E94-3AE6-4437-AB9E-03E063BFD6E1}"/>
          </ac:picMkLst>
        </pc:picChg>
      </pc:sldChg>
      <pc:sldChg chg="addSp modSp add mod">
        <pc:chgData name="Massimo Di Roberto" userId="7d0274e1bb5930d2" providerId="LiveId" clId="{A6328DAF-15EA-4A17-97F7-0A9E2DCD27F9}" dt="2021-10-07T08:15:38.289" v="9954" actId="1076"/>
        <pc:sldMkLst>
          <pc:docMk/>
          <pc:sldMk cId="1797582280" sldId="524"/>
        </pc:sldMkLst>
        <pc:spChg chg="mod">
          <ac:chgData name="Massimo Di Roberto" userId="7d0274e1bb5930d2" providerId="LiveId" clId="{A6328DAF-15EA-4A17-97F7-0A9E2DCD27F9}" dt="2021-10-05T09:01:02.253" v="3846" actId="20577"/>
          <ac:spMkLst>
            <pc:docMk/>
            <pc:sldMk cId="1797582280" sldId="524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4:08:37.205" v="5110" actId="20577"/>
          <ac:spMkLst>
            <pc:docMk/>
            <pc:sldMk cId="1797582280" sldId="524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4:14:02.776" v="5359" actId="1076"/>
          <ac:spMkLst>
            <pc:docMk/>
            <pc:sldMk cId="1797582280" sldId="524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4:15:30.210" v="5406" actId="20577"/>
          <ac:spMkLst>
            <pc:docMk/>
            <pc:sldMk cId="1797582280" sldId="524"/>
            <ac:spMk id="10" creationId="{109C2E62-4792-4B07-8BDF-8C9D32D3BEFC}"/>
          </ac:spMkLst>
        </pc:spChg>
        <pc:spChg chg="add mod">
          <ac:chgData name="Massimo Di Roberto" userId="7d0274e1bb5930d2" providerId="LiveId" clId="{A6328DAF-15EA-4A17-97F7-0A9E2DCD27F9}" dt="2021-10-06T14:15:18.592" v="5398" actId="14100"/>
          <ac:spMkLst>
            <pc:docMk/>
            <pc:sldMk cId="1797582280" sldId="524"/>
            <ac:spMk id="11" creationId="{EA353504-744A-4E2F-99EF-99A021E8DADE}"/>
          </ac:spMkLst>
        </pc:spChg>
        <pc:picChg chg="add mod">
          <ac:chgData name="Massimo Di Roberto" userId="7d0274e1bb5930d2" providerId="LiveId" clId="{A6328DAF-15EA-4A17-97F7-0A9E2DCD27F9}" dt="2021-10-07T08:15:38.289" v="9954" actId="1076"/>
          <ac:picMkLst>
            <pc:docMk/>
            <pc:sldMk cId="1797582280" sldId="524"/>
            <ac:picMk id="3" creationId="{0E6A585C-08B1-4F1C-AE6F-FF35F5E1F01E}"/>
          </ac:picMkLst>
        </pc:picChg>
      </pc:sldChg>
      <pc:sldChg chg="add del">
        <pc:chgData name="Massimo Di Roberto" userId="7d0274e1bb5930d2" providerId="LiveId" clId="{A6328DAF-15EA-4A17-97F7-0A9E2DCD27F9}" dt="2021-10-05T08:59:46.109" v="3827"/>
        <pc:sldMkLst>
          <pc:docMk/>
          <pc:sldMk cId="3100122869" sldId="524"/>
        </pc:sldMkLst>
      </pc:sldChg>
      <pc:sldChg chg="addSp modSp add mod">
        <pc:chgData name="Massimo Di Roberto" userId="7d0274e1bb5930d2" providerId="LiveId" clId="{A6328DAF-15EA-4A17-97F7-0A9E2DCD27F9}" dt="2021-10-07T08:16:06.787" v="9959" actId="1076"/>
        <pc:sldMkLst>
          <pc:docMk/>
          <pc:sldMk cId="830018720" sldId="525"/>
        </pc:sldMkLst>
        <pc:spChg chg="mod">
          <ac:chgData name="Massimo Di Roberto" userId="7d0274e1bb5930d2" providerId="LiveId" clId="{A6328DAF-15EA-4A17-97F7-0A9E2DCD27F9}" dt="2021-10-05T09:01:17.884" v="3863" actId="20577"/>
          <ac:spMkLst>
            <pc:docMk/>
            <pc:sldMk cId="830018720" sldId="525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7T08:16:03.848" v="9957" actId="1076"/>
          <ac:spMkLst>
            <pc:docMk/>
            <pc:sldMk cId="830018720" sldId="525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7T08:16:05.581" v="9958" actId="1076"/>
          <ac:spMkLst>
            <pc:docMk/>
            <pc:sldMk cId="830018720" sldId="525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4:27:25.760" v="5849" actId="20577"/>
          <ac:spMkLst>
            <pc:docMk/>
            <pc:sldMk cId="830018720" sldId="525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16:06.787" v="9959" actId="1076"/>
          <ac:picMkLst>
            <pc:docMk/>
            <pc:sldMk cId="830018720" sldId="525"/>
            <ac:picMk id="3" creationId="{A0A79C02-1804-41DB-A420-1ABF3678B2B2}"/>
          </ac:picMkLst>
        </pc:picChg>
      </pc:sldChg>
      <pc:sldChg chg="add del">
        <pc:chgData name="Massimo Di Roberto" userId="7d0274e1bb5930d2" providerId="LiveId" clId="{A6328DAF-15EA-4A17-97F7-0A9E2DCD27F9}" dt="2021-10-05T08:59:45.927" v="3826"/>
        <pc:sldMkLst>
          <pc:docMk/>
          <pc:sldMk cId="870517792" sldId="525"/>
        </pc:sldMkLst>
      </pc:sldChg>
      <pc:sldChg chg="add del">
        <pc:chgData name="Massimo Di Roberto" userId="7d0274e1bb5930d2" providerId="LiveId" clId="{A6328DAF-15EA-4A17-97F7-0A9E2DCD27F9}" dt="2021-10-05T08:59:45.755" v="3825"/>
        <pc:sldMkLst>
          <pc:docMk/>
          <pc:sldMk cId="763686672" sldId="526"/>
        </pc:sldMkLst>
      </pc:sldChg>
      <pc:sldChg chg="addSp delSp modSp add mod">
        <pc:chgData name="Massimo Di Roberto" userId="7d0274e1bb5930d2" providerId="LiveId" clId="{A6328DAF-15EA-4A17-97F7-0A9E2DCD27F9}" dt="2021-10-07T08:17:28.075" v="9962" actId="1076"/>
        <pc:sldMkLst>
          <pc:docMk/>
          <pc:sldMk cId="3143331856" sldId="526"/>
        </pc:sldMkLst>
        <pc:spChg chg="mod">
          <ac:chgData name="Massimo Di Roberto" userId="7d0274e1bb5930d2" providerId="LiveId" clId="{A6328DAF-15EA-4A17-97F7-0A9E2DCD27F9}" dt="2021-10-05T09:01:34.215" v="3878" actId="5793"/>
          <ac:spMkLst>
            <pc:docMk/>
            <pc:sldMk cId="3143331856" sldId="526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4:33:20.397" v="5993" actId="1076"/>
          <ac:spMkLst>
            <pc:docMk/>
            <pc:sldMk cId="3143331856" sldId="526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7T08:17:28.075" v="9962" actId="1076"/>
          <ac:spMkLst>
            <pc:docMk/>
            <pc:sldMk cId="3143331856" sldId="526"/>
            <ac:spMk id="9" creationId="{F89EB184-F737-4959-9F7B-1158D29E7848}"/>
          </ac:spMkLst>
        </pc:spChg>
        <pc:spChg chg="del mod">
          <ac:chgData name="Massimo Di Roberto" userId="7d0274e1bb5930d2" providerId="LiveId" clId="{A6328DAF-15EA-4A17-97F7-0A9E2DCD27F9}" dt="2021-10-06T14:33:02.676" v="5985" actId="21"/>
          <ac:spMkLst>
            <pc:docMk/>
            <pc:sldMk cId="3143331856" sldId="526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17:26.086" v="9961" actId="1076"/>
          <ac:picMkLst>
            <pc:docMk/>
            <pc:sldMk cId="3143331856" sldId="526"/>
            <ac:picMk id="3" creationId="{B5049221-737E-464F-9614-AB141B8E380C}"/>
          </ac:picMkLst>
        </pc:picChg>
      </pc:sldChg>
      <pc:sldChg chg="addSp modSp add mod">
        <pc:chgData name="Massimo Di Roberto" userId="7d0274e1bb5930d2" providerId="LiveId" clId="{A6328DAF-15EA-4A17-97F7-0A9E2DCD27F9}" dt="2021-10-07T08:19:32.430" v="9969" actId="14100"/>
        <pc:sldMkLst>
          <pc:docMk/>
          <pc:sldMk cId="1471480940" sldId="527"/>
        </pc:sldMkLst>
        <pc:spChg chg="mod">
          <ac:chgData name="Massimo Di Roberto" userId="7d0274e1bb5930d2" providerId="LiveId" clId="{A6328DAF-15EA-4A17-97F7-0A9E2DCD27F9}" dt="2021-10-05T09:01:46.887" v="3888" actId="5793"/>
          <ac:spMkLst>
            <pc:docMk/>
            <pc:sldMk cId="1471480940" sldId="527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4:49:06.934" v="6565" actId="14100"/>
          <ac:spMkLst>
            <pc:docMk/>
            <pc:sldMk cId="1471480940" sldId="527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7T08:19:29.344" v="9968" actId="1076"/>
          <ac:spMkLst>
            <pc:docMk/>
            <pc:sldMk cId="1471480940" sldId="527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7T08:19:22.629" v="9965" actId="1076"/>
          <ac:spMkLst>
            <pc:docMk/>
            <pc:sldMk cId="1471480940" sldId="527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19:32.430" v="9969" actId="14100"/>
          <ac:picMkLst>
            <pc:docMk/>
            <pc:sldMk cId="1471480940" sldId="527"/>
            <ac:picMk id="3" creationId="{60B5C8F9-2470-4DB5-9CE6-C69574BB4614}"/>
          </ac:picMkLst>
        </pc:picChg>
      </pc:sldChg>
      <pc:sldChg chg="add del">
        <pc:chgData name="Massimo Di Roberto" userId="7d0274e1bb5930d2" providerId="LiveId" clId="{A6328DAF-15EA-4A17-97F7-0A9E2DCD27F9}" dt="2021-10-05T08:59:45.575" v="3824"/>
        <pc:sldMkLst>
          <pc:docMk/>
          <pc:sldMk cId="1540327504" sldId="527"/>
        </pc:sldMkLst>
      </pc:sldChg>
      <pc:sldChg chg="add del">
        <pc:chgData name="Massimo Di Roberto" userId="7d0274e1bb5930d2" providerId="LiveId" clId="{A6328DAF-15EA-4A17-97F7-0A9E2DCD27F9}" dt="2021-10-05T08:59:45.398" v="3823"/>
        <pc:sldMkLst>
          <pc:docMk/>
          <pc:sldMk cId="2420079166" sldId="528"/>
        </pc:sldMkLst>
      </pc:sldChg>
      <pc:sldChg chg="addSp delSp modSp add mod">
        <pc:chgData name="Massimo Di Roberto" userId="7d0274e1bb5930d2" providerId="LiveId" clId="{A6328DAF-15EA-4A17-97F7-0A9E2DCD27F9}" dt="2021-10-07T08:22:14.768" v="10077" actId="1076"/>
        <pc:sldMkLst>
          <pc:docMk/>
          <pc:sldMk cId="2623440859" sldId="528"/>
        </pc:sldMkLst>
        <pc:spChg chg="mod">
          <ac:chgData name="Massimo Di Roberto" userId="7d0274e1bb5930d2" providerId="LiveId" clId="{A6328DAF-15EA-4A17-97F7-0A9E2DCD27F9}" dt="2021-10-05T09:01:58.821" v="3911" actId="20577"/>
          <ac:spMkLst>
            <pc:docMk/>
            <pc:sldMk cId="2623440859" sldId="528"/>
            <ac:spMk id="2" creationId="{5457C6D2-2146-41AD-8E2D-0D5C68F65D34}"/>
          </ac:spMkLst>
        </pc:spChg>
        <pc:spChg chg="add">
          <ac:chgData name="Massimo Di Roberto" userId="7d0274e1bb5930d2" providerId="LiveId" clId="{A6328DAF-15EA-4A17-97F7-0A9E2DCD27F9}" dt="2021-10-06T14:56:22.747" v="6993" actId="11529"/>
          <ac:spMkLst>
            <pc:docMk/>
            <pc:sldMk cId="2623440859" sldId="528"/>
            <ac:spMk id="3" creationId="{9148BE65-9FA9-4CE1-8079-91F5A60A6068}"/>
          </ac:spMkLst>
        </pc:spChg>
        <pc:spChg chg="mod">
          <ac:chgData name="Massimo Di Roberto" userId="7d0274e1bb5930d2" providerId="LiveId" clId="{A6328DAF-15EA-4A17-97F7-0A9E2DCD27F9}" dt="2021-10-06T14:56:12.993" v="6990" actId="1076"/>
          <ac:spMkLst>
            <pc:docMk/>
            <pc:sldMk cId="2623440859" sldId="528"/>
            <ac:spMk id="8" creationId="{A8ABB13A-80F2-429F-A5AA-5E7DD45AB7F1}"/>
          </ac:spMkLst>
        </pc:spChg>
        <pc:spChg chg="del mod">
          <ac:chgData name="Massimo Di Roberto" userId="7d0274e1bb5930d2" providerId="LiveId" clId="{A6328DAF-15EA-4A17-97F7-0A9E2DCD27F9}" dt="2021-10-06T14:53:29.794" v="6761" actId="21"/>
          <ac:spMkLst>
            <pc:docMk/>
            <pc:sldMk cId="2623440859" sldId="528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7T08:22:12.968" v="10076" actId="1076"/>
          <ac:spMkLst>
            <pc:docMk/>
            <pc:sldMk cId="2623440859" sldId="528"/>
            <ac:spMk id="10" creationId="{109C2E62-4792-4B07-8BDF-8C9D32D3BEFC}"/>
          </ac:spMkLst>
        </pc:spChg>
        <pc:picChg chg="add del mod">
          <ac:chgData name="Massimo Di Roberto" userId="7d0274e1bb5930d2" providerId="LiveId" clId="{A6328DAF-15EA-4A17-97F7-0A9E2DCD27F9}" dt="2021-10-07T08:21:39.743" v="10071" actId="21"/>
          <ac:picMkLst>
            <pc:docMk/>
            <pc:sldMk cId="2623440859" sldId="528"/>
            <ac:picMk id="6" creationId="{15D12117-CAB7-4F1F-AA9C-51FCD24848EF}"/>
          </ac:picMkLst>
        </pc:picChg>
        <pc:picChg chg="add mod">
          <ac:chgData name="Massimo Di Roberto" userId="7d0274e1bb5930d2" providerId="LiveId" clId="{A6328DAF-15EA-4A17-97F7-0A9E2DCD27F9}" dt="2021-10-07T08:22:14.768" v="10077" actId="1076"/>
          <ac:picMkLst>
            <pc:docMk/>
            <pc:sldMk cId="2623440859" sldId="528"/>
            <ac:picMk id="7" creationId="{46566CB4-D84C-499A-90DC-7017FADBBB85}"/>
          </ac:picMkLst>
        </pc:picChg>
      </pc:sldChg>
      <pc:sldChg chg="addSp modSp add mod">
        <pc:chgData name="Massimo Di Roberto" userId="7d0274e1bb5930d2" providerId="LiveId" clId="{A6328DAF-15EA-4A17-97F7-0A9E2DCD27F9}" dt="2021-10-07T08:22:45.421" v="10080" actId="14100"/>
        <pc:sldMkLst>
          <pc:docMk/>
          <pc:sldMk cId="2355798787" sldId="529"/>
        </pc:sldMkLst>
        <pc:spChg chg="mod">
          <ac:chgData name="Massimo Di Roberto" userId="7d0274e1bb5930d2" providerId="LiveId" clId="{A6328DAF-15EA-4A17-97F7-0A9E2DCD27F9}" dt="2021-10-05T09:02:13.602" v="3930" actId="20577"/>
          <ac:spMkLst>
            <pc:docMk/>
            <pc:sldMk cId="2355798787" sldId="529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5:01:58.123" v="7397" actId="27636"/>
          <ac:spMkLst>
            <pc:docMk/>
            <pc:sldMk cId="2355798787" sldId="529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5:02:59.609" v="7465" actId="122"/>
          <ac:spMkLst>
            <pc:docMk/>
            <pc:sldMk cId="2355798787" sldId="529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5:03:19.537" v="7502" actId="14100"/>
          <ac:spMkLst>
            <pc:docMk/>
            <pc:sldMk cId="2355798787" sldId="529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22:45.421" v="10080" actId="14100"/>
          <ac:picMkLst>
            <pc:docMk/>
            <pc:sldMk cId="2355798787" sldId="529"/>
            <ac:picMk id="3" creationId="{FE9E369B-3FB8-4CBC-97C2-2E9713521D81}"/>
          </ac:picMkLst>
        </pc:picChg>
      </pc:sldChg>
      <pc:sldChg chg="addSp modSp add mod">
        <pc:chgData name="Massimo Di Roberto" userId="7d0274e1bb5930d2" providerId="LiveId" clId="{A6328DAF-15EA-4A17-97F7-0A9E2DCD27F9}" dt="2021-10-07T08:23:32.245" v="10083" actId="14100"/>
        <pc:sldMkLst>
          <pc:docMk/>
          <pc:sldMk cId="1313591379" sldId="530"/>
        </pc:sldMkLst>
        <pc:spChg chg="mod">
          <ac:chgData name="Massimo Di Roberto" userId="7d0274e1bb5930d2" providerId="LiveId" clId="{A6328DAF-15EA-4A17-97F7-0A9E2DCD27F9}" dt="2021-10-05T09:02:52.006" v="3947" actId="20577"/>
          <ac:spMkLst>
            <pc:docMk/>
            <pc:sldMk cId="1313591379" sldId="530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5:04:00.668" v="7531" actId="14100"/>
          <ac:spMkLst>
            <pc:docMk/>
            <pc:sldMk cId="1313591379" sldId="530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5:04:44.452" v="7562" actId="122"/>
          <ac:spMkLst>
            <pc:docMk/>
            <pc:sldMk cId="1313591379" sldId="530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5:06:30.707" v="7688" actId="14100"/>
          <ac:spMkLst>
            <pc:docMk/>
            <pc:sldMk cId="1313591379" sldId="530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23:32.245" v="10083" actId="14100"/>
          <ac:picMkLst>
            <pc:docMk/>
            <pc:sldMk cId="1313591379" sldId="530"/>
            <ac:picMk id="3" creationId="{91598404-058C-41E0-A4DE-C6D323041CF9}"/>
          </ac:picMkLst>
        </pc:picChg>
      </pc:sldChg>
      <pc:sldChg chg="addSp modSp add mod">
        <pc:chgData name="Massimo Di Roberto" userId="7d0274e1bb5930d2" providerId="LiveId" clId="{A6328DAF-15EA-4A17-97F7-0A9E2DCD27F9}" dt="2021-10-07T08:25:01.784" v="10086" actId="14100"/>
        <pc:sldMkLst>
          <pc:docMk/>
          <pc:sldMk cId="233595537" sldId="531"/>
        </pc:sldMkLst>
        <pc:spChg chg="mod">
          <ac:chgData name="Massimo Di Roberto" userId="7d0274e1bb5930d2" providerId="LiveId" clId="{A6328DAF-15EA-4A17-97F7-0A9E2DCD27F9}" dt="2021-10-05T09:03:25.469" v="3958"/>
          <ac:spMkLst>
            <pc:docMk/>
            <pc:sldMk cId="233595537" sldId="531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5:08:31.770" v="7694" actId="948"/>
          <ac:spMkLst>
            <pc:docMk/>
            <pc:sldMk cId="233595537" sldId="531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5:11:18.716" v="7864" actId="14100"/>
          <ac:spMkLst>
            <pc:docMk/>
            <pc:sldMk cId="233595537" sldId="531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5:13:54.744" v="8007" actId="5793"/>
          <ac:spMkLst>
            <pc:docMk/>
            <pc:sldMk cId="233595537" sldId="531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25:01.784" v="10086" actId="14100"/>
          <ac:picMkLst>
            <pc:docMk/>
            <pc:sldMk cId="233595537" sldId="531"/>
            <ac:picMk id="3" creationId="{9BD2B4BB-3802-4F0A-949B-6ED79D9CC7DC}"/>
          </ac:picMkLst>
        </pc:picChg>
      </pc:sldChg>
      <pc:sldChg chg="addSp modSp add mod">
        <pc:chgData name="Massimo Di Roberto" userId="7d0274e1bb5930d2" providerId="LiveId" clId="{A6328DAF-15EA-4A17-97F7-0A9E2DCD27F9}" dt="2021-10-07T08:26:46.938" v="10090" actId="1076"/>
        <pc:sldMkLst>
          <pc:docMk/>
          <pc:sldMk cId="4161896762" sldId="532"/>
        </pc:sldMkLst>
        <pc:spChg chg="mod">
          <ac:chgData name="Massimo Di Roberto" userId="7d0274e1bb5930d2" providerId="LiveId" clId="{A6328DAF-15EA-4A17-97F7-0A9E2DCD27F9}" dt="2021-10-05T09:03:41.912" v="3960"/>
          <ac:spMkLst>
            <pc:docMk/>
            <pc:sldMk cId="4161896762" sldId="532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5:14:56.930" v="8085" actId="122"/>
          <ac:spMkLst>
            <pc:docMk/>
            <pc:sldMk cId="4161896762" sldId="532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5:16:07.618" v="8158" actId="20577"/>
          <ac:spMkLst>
            <pc:docMk/>
            <pc:sldMk cId="4161896762" sldId="532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5:17:02.562" v="8239" actId="20577"/>
          <ac:spMkLst>
            <pc:docMk/>
            <pc:sldMk cId="4161896762" sldId="532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26:46.938" v="10090" actId="1076"/>
          <ac:picMkLst>
            <pc:docMk/>
            <pc:sldMk cId="4161896762" sldId="532"/>
            <ac:picMk id="3" creationId="{E5C6ED34-5EED-4BFE-943A-285983288EF1}"/>
          </ac:picMkLst>
        </pc:picChg>
      </pc:sldChg>
      <pc:sldChg chg="addSp modSp add mod">
        <pc:chgData name="Massimo Di Roberto" userId="7d0274e1bb5930d2" providerId="LiveId" clId="{A6328DAF-15EA-4A17-97F7-0A9E2DCD27F9}" dt="2021-10-07T08:28:34.059" v="10097" actId="1076"/>
        <pc:sldMkLst>
          <pc:docMk/>
          <pc:sldMk cId="223240859" sldId="533"/>
        </pc:sldMkLst>
        <pc:spChg chg="mod">
          <ac:chgData name="Massimo Di Roberto" userId="7d0274e1bb5930d2" providerId="LiveId" clId="{A6328DAF-15EA-4A17-97F7-0A9E2DCD27F9}" dt="2021-10-05T09:03:55.949" v="3962"/>
          <ac:spMkLst>
            <pc:docMk/>
            <pc:sldMk cId="223240859" sldId="533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5:18:37.175" v="8331" actId="14100"/>
          <ac:spMkLst>
            <pc:docMk/>
            <pc:sldMk cId="223240859" sldId="533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7T08:28:28.617" v="10095" actId="1076"/>
          <ac:spMkLst>
            <pc:docMk/>
            <pc:sldMk cId="223240859" sldId="533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7T08:28:34.059" v="10097" actId="1076"/>
          <ac:spMkLst>
            <pc:docMk/>
            <pc:sldMk cId="223240859" sldId="533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28:31.871" v="10096" actId="1076"/>
          <ac:picMkLst>
            <pc:docMk/>
            <pc:sldMk cId="223240859" sldId="533"/>
            <ac:picMk id="3" creationId="{8784C617-8F8D-44C1-9439-36F92958CCA0}"/>
          </ac:picMkLst>
        </pc:picChg>
      </pc:sldChg>
      <pc:sldChg chg="addSp modSp add mod">
        <pc:chgData name="Massimo Di Roberto" userId="7d0274e1bb5930d2" providerId="LiveId" clId="{A6328DAF-15EA-4A17-97F7-0A9E2DCD27F9}" dt="2021-10-07T08:29:41.878" v="10103" actId="1076"/>
        <pc:sldMkLst>
          <pc:docMk/>
          <pc:sldMk cId="3217770119" sldId="534"/>
        </pc:sldMkLst>
        <pc:spChg chg="mod">
          <ac:chgData name="Massimo Di Roberto" userId="7d0274e1bb5930d2" providerId="LiveId" clId="{A6328DAF-15EA-4A17-97F7-0A9E2DCD27F9}" dt="2021-10-05T09:04:13.650" v="3964"/>
          <ac:spMkLst>
            <pc:docMk/>
            <pc:sldMk cId="3217770119" sldId="534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5:22:26.901" v="8508" actId="122"/>
          <ac:spMkLst>
            <pc:docMk/>
            <pc:sldMk cId="3217770119" sldId="534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5:24:10.871" v="8609" actId="12"/>
          <ac:spMkLst>
            <pc:docMk/>
            <pc:sldMk cId="3217770119" sldId="534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7T08:29:36.498" v="10100" actId="1076"/>
          <ac:spMkLst>
            <pc:docMk/>
            <pc:sldMk cId="3217770119" sldId="534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29:41.878" v="10103" actId="1076"/>
          <ac:picMkLst>
            <pc:docMk/>
            <pc:sldMk cId="3217770119" sldId="534"/>
            <ac:picMk id="3" creationId="{8B99AEE0-FC34-4C84-A598-12523EC8605C}"/>
          </ac:picMkLst>
        </pc:picChg>
      </pc:sldChg>
      <pc:sldChg chg="addSp modSp add mod">
        <pc:chgData name="Massimo Di Roberto" userId="7d0274e1bb5930d2" providerId="LiveId" clId="{A6328DAF-15EA-4A17-97F7-0A9E2DCD27F9}" dt="2021-10-07T08:30:29.503" v="10108" actId="1076"/>
        <pc:sldMkLst>
          <pc:docMk/>
          <pc:sldMk cId="1597406352" sldId="535"/>
        </pc:sldMkLst>
        <pc:spChg chg="mod">
          <ac:chgData name="Massimo Di Roberto" userId="7d0274e1bb5930d2" providerId="LiveId" clId="{A6328DAF-15EA-4A17-97F7-0A9E2DCD27F9}" dt="2021-10-05T09:04:27.869" v="3980" actId="20577"/>
          <ac:spMkLst>
            <pc:docMk/>
            <pc:sldMk cId="1597406352" sldId="535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5:25:54.056" v="8687" actId="122"/>
          <ac:spMkLst>
            <pc:docMk/>
            <pc:sldMk cId="1597406352" sldId="535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5:26:41.377" v="8740" actId="20577"/>
          <ac:spMkLst>
            <pc:docMk/>
            <pc:sldMk cId="1597406352" sldId="535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5:27:55.905" v="8781" actId="20577"/>
          <ac:spMkLst>
            <pc:docMk/>
            <pc:sldMk cId="1597406352" sldId="535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30:29.503" v="10108" actId="1076"/>
          <ac:picMkLst>
            <pc:docMk/>
            <pc:sldMk cId="1597406352" sldId="535"/>
            <ac:picMk id="3" creationId="{2EB2052D-5A47-4662-9BA5-AA547B454F33}"/>
          </ac:picMkLst>
        </pc:picChg>
      </pc:sldChg>
      <pc:sldChg chg="addSp delSp modSp add mod">
        <pc:chgData name="Massimo Di Roberto" userId="7d0274e1bb5930d2" providerId="LiveId" clId="{A6328DAF-15EA-4A17-97F7-0A9E2DCD27F9}" dt="2021-10-07T08:31:02.604" v="10110" actId="1076"/>
        <pc:sldMkLst>
          <pc:docMk/>
          <pc:sldMk cId="3185858461" sldId="536"/>
        </pc:sldMkLst>
        <pc:spChg chg="mod">
          <ac:chgData name="Massimo Di Roberto" userId="7d0274e1bb5930d2" providerId="LiveId" clId="{A6328DAF-15EA-4A17-97F7-0A9E2DCD27F9}" dt="2021-10-05T09:04:56.754" v="3984"/>
          <ac:spMkLst>
            <pc:docMk/>
            <pc:sldMk cId="3185858461" sldId="536"/>
            <ac:spMk id="2" creationId="{5457C6D2-2146-41AD-8E2D-0D5C68F65D34}"/>
          </ac:spMkLst>
        </pc:spChg>
        <pc:spChg chg="add del">
          <ac:chgData name="Massimo Di Roberto" userId="7d0274e1bb5930d2" providerId="LiveId" clId="{A6328DAF-15EA-4A17-97F7-0A9E2DCD27F9}" dt="2021-10-06T15:52:46.260" v="8923" actId="11529"/>
          <ac:spMkLst>
            <pc:docMk/>
            <pc:sldMk cId="3185858461" sldId="536"/>
            <ac:spMk id="3" creationId="{347E5C88-3160-4F15-9A6A-76FD6AF2821E}"/>
          </ac:spMkLst>
        </pc:spChg>
        <pc:spChg chg="add">
          <ac:chgData name="Massimo Di Roberto" userId="7d0274e1bb5930d2" providerId="LiveId" clId="{A6328DAF-15EA-4A17-97F7-0A9E2DCD27F9}" dt="2021-10-06T15:53:03.898" v="8931" actId="11529"/>
          <ac:spMkLst>
            <pc:docMk/>
            <pc:sldMk cId="3185858461" sldId="536"/>
            <ac:spMk id="6" creationId="{19A4D9B2-C935-4898-A06A-B549132508E3}"/>
          </ac:spMkLst>
        </pc:spChg>
        <pc:spChg chg="mod">
          <ac:chgData name="Massimo Di Roberto" userId="7d0274e1bb5930d2" providerId="LiveId" clId="{A6328DAF-15EA-4A17-97F7-0A9E2DCD27F9}" dt="2021-10-06T15:52:56.295" v="8929" actId="14100"/>
          <ac:spMkLst>
            <pc:docMk/>
            <pc:sldMk cId="3185858461" sldId="536"/>
            <ac:spMk id="8" creationId="{A8ABB13A-80F2-429F-A5AA-5E7DD45AB7F1}"/>
          </ac:spMkLst>
        </pc:spChg>
        <pc:spChg chg="del">
          <ac:chgData name="Massimo Di Roberto" userId="7d0274e1bb5930d2" providerId="LiveId" clId="{A6328DAF-15EA-4A17-97F7-0A9E2DCD27F9}" dt="2021-10-06T15:52:35.431" v="8920" actId="21"/>
          <ac:spMkLst>
            <pc:docMk/>
            <pc:sldMk cId="3185858461" sldId="536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5:56:28.143" v="9199" actId="27636"/>
          <ac:spMkLst>
            <pc:docMk/>
            <pc:sldMk cId="3185858461" sldId="536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31:02.604" v="10110" actId="1076"/>
          <ac:picMkLst>
            <pc:docMk/>
            <pc:sldMk cId="3185858461" sldId="536"/>
            <ac:picMk id="3" creationId="{4C404BAF-EE03-4C77-89CB-E34236D1A121}"/>
          </ac:picMkLst>
        </pc:picChg>
      </pc:sldChg>
      <pc:sldChg chg="addSp delSp modSp add mod">
        <pc:chgData name="Massimo Di Roberto" userId="7d0274e1bb5930d2" providerId="LiveId" clId="{A6328DAF-15EA-4A17-97F7-0A9E2DCD27F9}" dt="2021-10-07T08:35:43.219" v="10120" actId="1076"/>
        <pc:sldMkLst>
          <pc:docMk/>
          <pc:sldMk cId="714716063" sldId="537"/>
        </pc:sldMkLst>
        <pc:spChg chg="mod">
          <ac:chgData name="Massimo Di Roberto" userId="7d0274e1bb5930d2" providerId="LiveId" clId="{A6328DAF-15EA-4A17-97F7-0A9E2DCD27F9}" dt="2021-10-05T09:05:16.543" v="3987"/>
          <ac:spMkLst>
            <pc:docMk/>
            <pc:sldMk cId="714716063" sldId="537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5:57:36.261" v="9259" actId="122"/>
          <ac:spMkLst>
            <pc:docMk/>
            <pc:sldMk cId="714716063" sldId="537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5:58:12.989" v="9309" actId="27636"/>
          <ac:spMkLst>
            <pc:docMk/>
            <pc:sldMk cId="714716063" sldId="537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5:59:37.946" v="9346" actId="14100"/>
          <ac:spMkLst>
            <pc:docMk/>
            <pc:sldMk cId="714716063" sldId="537"/>
            <ac:spMk id="10" creationId="{109C2E62-4792-4B07-8BDF-8C9D32D3BEFC}"/>
          </ac:spMkLst>
        </pc:spChg>
        <pc:picChg chg="add del mod">
          <ac:chgData name="Massimo Di Roberto" userId="7d0274e1bb5930d2" providerId="LiveId" clId="{A6328DAF-15EA-4A17-97F7-0A9E2DCD27F9}" dt="2021-10-07T08:33:02.695" v="10116" actId="478"/>
          <ac:picMkLst>
            <pc:docMk/>
            <pc:sldMk cId="714716063" sldId="537"/>
            <ac:picMk id="3" creationId="{74043508-53F3-4141-AF86-8A1F92FEE996}"/>
          </ac:picMkLst>
        </pc:picChg>
        <pc:picChg chg="add mod">
          <ac:chgData name="Massimo Di Roberto" userId="7d0274e1bb5930d2" providerId="LiveId" clId="{A6328DAF-15EA-4A17-97F7-0A9E2DCD27F9}" dt="2021-10-07T08:35:43.219" v="10120" actId="1076"/>
          <ac:picMkLst>
            <pc:docMk/>
            <pc:sldMk cId="714716063" sldId="537"/>
            <ac:picMk id="6" creationId="{52DFCCA7-12CB-4060-9AA6-61F69075F947}"/>
          </ac:picMkLst>
        </pc:picChg>
      </pc:sldChg>
      <pc:sldChg chg="addSp modSp add mod">
        <pc:chgData name="Massimo Di Roberto" userId="7d0274e1bb5930d2" providerId="LiveId" clId="{A6328DAF-15EA-4A17-97F7-0A9E2DCD27F9}" dt="2021-10-07T08:36:58.220" v="10126" actId="1076"/>
        <pc:sldMkLst>
          <pc:docMk/>
          <pc:sldMk cId="2302352408" sldId="538"/>
        </pc:sldMkLst>
        <pc:spChg chg="mod">
          <ac:chgData name="Massimo Di Roberto" userId="7d0274e1bb5930d2" providerId="LiveId" clId="{A6328DAF-15EA-4A17-97F7-0A9E2DCD27F9}" dt="2021-10-05T09:05:30.844" v="4001" actId="5793"/>
          <ac:spMkLst>
            <pc:docMk/>
            <pc:sldMk cId="2302352408" sldId="538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6:00:29.071" v="9383" actId="20577"/>
          <ac:spMkLst>
            <pc:docMk/>
            <pc:sldMk cId="2302352408" sldId="538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7T08:36:57.217" v="10125" actId="1076"/>
          <ac:spMkLst>
            <pc:docMk/>
            <pc:sldMk cId="2302352408" sldId="538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6:04:09.452" v="9533" actId="20577"/>
          <ac:spMkLst>
            <pc:docMk/>
            <pc:sldMk cId="2302352408" sldId="538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36:58.220" v="10126" actId="1076"/>
          <ac:picMkLst>
            <pc:docMk/>
            <pc:sldMk cId="2302352408" sldId="538"/>
            <ac:picMk id="3" creationId="{C1CF207D-DE04-490E-8489-2040AFAC9A91}"/>
          </ac:picMkLst>
        </pc:picChg>
      </pc:sldChg>
      <pc:sldChg chg="addSp modSp add mod">
        <pc:chgData name="Massimo Di Roberto" userId="7d0274e1bb5930d2" providerId="LiveId" clId="{A6328DAF-15EA-4A17-97F7-0A9E2DCD27F9}" dt="2021-10-07T08:37:56.648" v="10129" actId="14100"/>
        <pc:sldMkLst>
          <pc:docMk/>
          <pc:sldMk cId="1437849395" sldId="539"/>
        </pc:sldMkLst>
        <pc:spChg chg="mod">
          <ac:chgData name="Massimo Di Roberto" userId="7d0274e1bb5930d2" providerId="LiveId" clId="{A6328DAF-15EA-4A17-97F7-0A9E2DCD27F9}" dt="2021-10-05T09:05:44.872" v="4004"/>
          <ac:spMkLst>
            <pc:docMk/>
            <pc:sldMk cId="1437849395" sldId="539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6:07:15.942" v="9732" actId="14100"/>
          <ac:spMkLst>
            <pc:docMk/>
            <pc:sldMk cId="1437849395" sldId="539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6:06:42.319" v="9698" actId="20577"/>
          <ac:spMkLst>
            <pc:docMk/>
            <pc:sldMk cId="1437849395" sldId="539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6:07:20.085" v="9735" actId="1076"/>
          <ac:spMkLst>
            <pc:docMk/>
            <pc:sldMk cId="1437849395" sldId="539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37:56.648" v="10129" actId="14100"/>
          <ac:picMkLst>
            <pc:docMk/>
            <pc:sldMk cId="1437849395" sldId="539"/>
            <ac:picMk id="3" creationId="{F2C00691-712F-446B-9915-26A71429A392}"/>
          </ac:picMkLst>
        </pc:picChg>
      </pc:sldChg>
      <pc:sldChg chg="addSp modSp add mod">
        <pc:chgData name="Massimo Di Roberto" userId="7d0274e1bb5930d2" providerId="LiveId" clId="{A6328DAF-15EA-4A17-97F7-0A9E2DCD27F9}" dt="2021-10-07T08:38:34.891" v="10132" actId="14100"/>
        <pc:sldMkLst>
          <pc:docMk/>
          <pc:sldMk cId="3482936348" sldId="540"/>
        </pc:sldMkLst>
        <pc:spChg chg="mod">
          <ac:chgData name="Massimo Di Roberto" userId="7d0274e1bb5930d2" providerId="LiveId" clId="{A6328DAF-15EA-4A17-97F7-0A9E2DCD27F9}" dt="2021-10-05T09:05:55.707" v="4006"/>
          <ac:spMkLst>
            <pc:docMk/>
            <pc:sldMk cId="3482936348" sldId="540"/>
            <ac:spMk id="2" creationId="{5457C6D2-2146-41AD-8E2D-0D5C68F65D34}"/>
          </ac:spMkLst>
        </pc:spChg>
        <pc:spChg chg="mod">
          <ac:chgData name="Massimo Di Roberto" userId="7d0274e1bb5930d2" providerId="LiveId" clId="{A6328DAF-15EA-4A17-97F7-0A9E2DCD27F9}" dt="2021-10-06T16:08:31.183" v="9777" actId="27636"/>
          <ac:spMkLst>
            <pc:docMk/>
            <pc:sldMk cId="3482936348" sldId="540"/>
            <ac:spMk id="8" creationId="{A8ABB13A-80F2-429F-A5AA-5E7DD45AB7F1}"/>
          </ac:spMkLst>
        </pc:spChg>
        <pc:spChg chg="mod">
          <ac:chgData name="Massimo Di Roberto" userId="7d0274e1bb5930d2" providerId="LiveId" clId="{A6328DAF-15EA-4A17-97F7-0A9E2DCD27F9}" dt="2021-10-06T16:10:10.288" v="9821" actId="14100"/>
          <ac:spMkLst>
            <pc:docMk/>
            <pc:sldMk cId="3482936348" sldId="540"/>
            <ac:spMk id="9" creationId="{F89EB184-F737-4959-9F7B-1158D29E7848}"/>
          </ac:spMkLst>
        </pc:spChg>
        <pc:spChg chg="mod">
          <ac:chgData name="Massimo Di Roberto" userId="7d0274e1bb5930d2" providerId="LiveId" clId="{A6328DAF-15EA-4A17-97F7-0A9E2DCD27F9}" dt="2021-10-06T16:09:46.619" v="9820" actId="14100"/>
          <ac:spMkLst>
            <pc:docMk/>
            <pc:sldMk cId="3482936348" sldId="540"/>
            <ac:spMk id="10" creationId="{109C2E62-4792-4B07-8BDF-8C9D32D3BEFC}"/>
          </ac:spMkLst>
        </pc:spChg>
        <pc:picChg chg="add mod">
          <ac:chgData name="Massimo Di Roberto" userId="7d0274e1bb5930d2" providerId="LiveId" clId="{A6328DAF-15EA-4A17-97F7-0A9E2DCD27F9}" dt="2021-10-07T08:38:34.891" v="10132" actId="14100"/>
          <ac:picMkLst>
            <pc:docMk/>
            <pc:sldMk cId="3482936348" sldId="540"/>
            <ac:picMk id="3" creationId="{DE43F4CC-1855-4E45-BD2D-2C051923D99F}"/>
          </ac:picMkLst>
        </pc:picChg>
      </pc:sldChg>
      <pc:sldMasterChg chg="modSp mod delSldLayout modSldLayout">
        <pc:chgData name="Massimo Di Roberto" userId="7d0274e1bb5930d2" providerId="LiveId" clId="{A6328DAF-15EA-4A17-97F7-0A9E2DCD27F9}" dt="2021-10-03T08:37:08.044" v="274" actId="21"/>
        <pc:sldMasterMkLst>
          <pc:docMk/>
          <pc:sldMasterMk cId="0" sldId="2147483648"/>
        </pc:sldMasterMkLst>
        <pc:spChg chg="mod">
          <ac:chgData name="Massimo Di Roberto" userId="7d0274e1bb5930d2" providerId="LiveId" clId="{A6328DAF-15EA-4A17-97F7-0A9E2DCD27F9}" dt="2021-10-03T08:31:59.435" v="264" actId="5793"/>
          <ac:spMkLst>
            <pc:docMk/>
            <pc:sldMasterMk cId="0" sldId="2147483648"/>
            <ac:spMk id="3" creationId="{00000000-0000-0000-0000-000000000000}"/>
          </ac:spMkLst>
        </pc:spChg>
        <pc:sldLayoutChg chg="delSp modSp mod">
          <pc:chgData name="Massimo Di Roberto" userId="7d0274e1bb5930d2" providerId="LiveId" clId="{A6328DAF-15EA-4A17-97F7-0A9E2DCD27F9}" dt="2021-10-03T08:37:08.044" v="274" actId="21"/>
          <pc:sldLayoutMkLst>
            <pc:docMk/>
            <pc:sldMasterMk cId="0" sldId="2147483648"/>
            <pc:sldLayoutMk cId="0" sldId="2147483650"/>
          </pc:sldLayoutMkLst>
          <pc:spChg chg="mod">
            <ac:chgData name="Massimo Di Roberto" userId="7d0274e1bb5930d2" providerId="LiveId" clId="{A6328DAF-15EA-4A17-97F7-0A9E2DCD27F9}" dt="2021-10-03T08:36:52.703" v="271" actId="6549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del mod">
            <ac:chgData name="Massimo Di Roberto" userId="7d0274e1bb5930d2" providerId="LiveId" clId="{A6328DAF-15EA-4A17-97F7-0A9E2DCD27F9}" dt="2021-10-03T08:37:08.044" v="274" actId="21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</pc:sldLayoutChg>
        <pc:sldLayoutChg chg="del">
          <pc:chgData name="Massimo Di Roberto" userId="7d0274e1bb5930d2" providerId="LiveId" clId="{A6328DAF-15EA-4A17-97F7-0A9E2DCD27F9}" dt="2021-10-02T15:34:49.332" v="42" actId="2696"/>
          <pc:sldLayoutMkLst>
            <pc:docMk/>
            <pc:sldMasterMk cId="0" sldId="2147483648"/>
            <pc:sldLayoutMk cId="25781118" sldId="214748366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59BD5-256F-4267-879C-9C3C9F6638FC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1BB7-249F-42F9-9874-358A22B22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38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pppp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E73A4724F0EC43D88B7259CEAED93DB9@usr.root.j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9F8DC2-0255-4885-8384-DD079131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6123"/>
            <a:ext cx="8596668" cy="4175240"/>
          </a:xfrm>
        </p:spPr>
        <p:txBody>
          <a:bodyPr>
            <a:normAutofit fontScale="92500"/>
          </a:bodyPr>
          <a:lstStyle/>
          <a:p>
            <a:pPr marL="0" indent="0" algn="ctr" eaLnBrk="0" hangingPunct="0">
              <a:buNone/>
            </a:pPr>
            <a:r>
              <a:rPr kumimoji="0" lang="it-IT" altLang="it-IT" sz="1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Ministero della Giustizia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algn="ctr" eaLnBrk="0" hangingPunct="0">
              <a:buNone/>
            </a:pPr>
            <a:r>
              <a:rPr kumimoji="0" lang="it-IT" altLang="it-IT" sz="1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Dipartimento </a:t>
            </a:r>
            <a:r>
              <a:rPr lang="it-IT" altLang="it-IT" sz="1800" b="1" i="1" dirty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dell’Organizzazione </a:t>
            </a:r>
            <a:r>
              <a:rPr kumimoji="0" lang="it-IT" altLang="it-IT" sz="1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Giudiziaria, del Personale e dei Servizi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Direzione Generale del Personale e della Formazione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Scuola di Formazione del Personale dell’Amministrazione giudiziaria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Sede di Napoli - Castel Capuano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indent="0" algn="ctr">
              <a:buNone/>
            </a:pPr>
            <a:r>
              <a:rPr lang="it-IT" sz="1800" b="0" i="1" u="none" strike="noStrike" baseline="0" dirty="0">
                <a:solidFill>
                  <a:srgbClr val="000000"/>
                </a:solidFill>
                <a:latin typeface="+mj-lt"/>
              </a:rPr>
              <a:t>Progetto ministeriale “</a:t>
            </a:r>
            <a:r>
              <a:rPr lang="it-IT" sz="1800" b="1" i="1" u="none" strike="noStrike" baseline="0" dirty="0">
                <a:solidFill>
                  <a:srgbClr val="000000"/>
                </a:solidFill>
                <a:latin typeface="+mj-lt"/>
              </a:rPr>
              <a:t>Formazione in ingresso per il personale neoassunto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+mj-lt"/>
              </a:rPr>
              <a:t>” - 4° modulo formativo del percorso previsto per i funzionari giudiziari neoassunti.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+mj-lt"/>
              </a:rPr>
              <a:t>	</a:t>
            </a:r>
          </a:p>
          <a:p>
            <a:pPr algn="l"/>
            <a:endParaRPr lang="it-IT" sz="18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it-IT" sz="2600" i="0" u="none" strike="noStrike" baseline="0" dirty="0">
                <a:solidFill>
                  <a:srgbClr val="FF0000"/>
                </a:solidFill>
              </a:rPr>
              <a:t> </a:t>
            </a:r>
            <a:r>
              <a:rPr lang="it-IT" sz="2600" spc="-25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26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costru</a:t>
            </a:r>
            <a:r>
              <a:rPr lang="it-IT" sz="2600" spc="35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it-IT" sz="26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ione di un Pro</a:t>
            </a:r>
            <a:r>
              <a:rPr lang="it-IT" sz="2600" spc="2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sz="26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ect Work</a:t>
            </a:r>
          </a:p>
          <a:p>
            <a:pPr marL="0" indent="0" algn="ctr">
              <a:buNone/>
            </a:pPr>
            <a:r>
              <a:rPr lang="it-IT" sz="2400" b="1" i="0" u="none" strike="noStrike" baseline="0" dirty="0">
                <a:solidFill>
                  <a:srgbClr val="FF0000"/>
                </a:solidFill>
              </a:rPr>
              <a:t>	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it-IT" b="1" dirty="0"/>
              <a:t>Prof. Massimo Di Roberto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800" b="1" dirty="0"/>
              <a:t>massimo.diroberto@unisob.na.it</a:t>
            </a:r>
          </a:p>
          <a:p>
            <a:pPr marL="0" indent="0" algn="r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5CD5E3-222A-4A7E-AE76-75FB9906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  <p:pic>
        <p:nvPicPr>
          <p:cNvPr id="5" name="Picture 43" descr="cid:E73A4724F0EC43D88B7259CEAED93DB9@usr.root.jus">
            <a:extLst>
              <a:ext uri="{FF2B5EF4-FFF2-40B4-BE49-F238E27FC236}">
                <a16:creationId xmlns:a16="http://schemas.microsoft.com/office/drawing/2014/main" id="{6DFACFE7-5FEF-4DF0-8026-50AEE22D5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072" y="451513"/>
            <a:ext cx="1738928" cy="105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42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7C6D2-2146-41AD-8E2D-0D5C68F65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911"/>
          </a:xfrm>
        </p:spPr>
        <p:txBody>
          <a:bodyPr anchor="t">
            <a:normAutofit fontScale="90000"/>
          </a:bodyPr>
          <a:lstStyle/>
          <a:p>
            <a:pPr marL="2509838" marR="2457450" indent="447675" algn="ctr">
              <a:lnSpc>
                <a:spcPts val="2750"/>
              </a:lnSpc>
              <a:spcAft>
                <a:spcPts val="800"/>
              </a:spcAft>
              <a:tabLst>
                <a:tab pos="4397375" algn="l"/>
                <a:tab pos="5467350" algn="l"/>
              </a:tabLst>
            </a:pPr>
            <a:r>
              <a:rPr lang="it-IT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Cosa è un project work</a:t>
            </a:r>
            <a:endParaRPr lang="it-IT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849D61BA-EB0E-4D38-81D9-AF79A6A13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2704" y="2173490"/>
            <a:ext cx="7493900" cy="2398510"/>
          </a:xfrm>
        </p:spPr>
        <p:txBody>
          <a:bodyPr>
            <a:normAutofit/>
          </a:bodyPr>
          <a:lstStyle/>
          <a:p>
            <a:pPr marL="434340" marR="423545" indent="-6985" algn="ctr">
              <a:lnSpc>
                <a:spcPts val="3220"/>
              </a:lnSpc>
              <a:spcBef>
                <a:spcPts val="55"/>
              </a:spcBef>
              <a:spcAft>
                <a:spcPts val="800"/>
              </a:spcAft>
            </a:pP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it-IT" sz="2800" spc="-1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it-IT" sz="2800" spc="-3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800" spc="-1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“consulenza”</a:t>
            </a:r>
            <a:r>
              <a:rPr lang="it-IT" sz="2800" spc="-1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</a:t>
            </a:r>
            <a:r>
              <a:rPr lang="it-IT" sz="2800" spc="-1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it-IT" sz="2800" spc="1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avoratore,</a:t>
            </a:r>
            <a:r>
              <a:rPr lang="it-IT" sz="2800" spc="-1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it-IT" sz="28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gruppo</a:t>
            </a:r>
            <a:r>
              <a:rPr lang="it-IT" sz="2800" spc="-1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800" spc="-1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800" spc="-3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orat</a:t>
            </a:r>
            <a:r>
              <a:rPr lang="it-IT" sz="28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ri,</a:t>
            </a:r>
            <a:r>
              <a:rPr lang="it-IT" sz="2800" spc="-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fornisce</a:t>
            </a:r>
            <a:r>
              <a:rPr lang="it-IT" sz="28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alla</a:t>
            </a:r>
            <a:r>
              <a:rPr lang="it-IT" sz="2800" spc="-1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sua azienda, su </a:t>
            </a:r>
            <a:r>
              <a:rPr lang="it-IT" sz="2800" spc="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800" spc="-4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it-IT" sz="2800" spc="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cui </a:t>
            </a:r>
            <a:r>
              <a:rPr lang="it-IT" sz="28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la diretta conoscenza</a:t>
            </a:r>
            <a:r>
              <a:rPr lang="it-IT" sz="2800" spc="-1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it-IT" sz="2800" spc="1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800" spc="-3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perie</a:t>
            </a:r>
            <a:r>
              <a:rPr lang="it-IT" sz="28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</a:t>
            </a:r>
          </a:p>
          <a:p>
            <a:pPr>
              <a:lnSpc>
                <a:spcPct val="90000"/>
              </a:lnSpc>
            </a:pPr>
            <a:endParaRPr lang="it-IT" altLang="it-IT" sz="15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4A33BB-2148-42CC-B98B-F7377F21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i="1"/>
              <a:t>Massimo Di Roberto</a:t>
            </a:r>
          </a:p>
        </p:txBody>
      </p:sp>
      <p:sp>
        <p:nvSpPr>
          <p:cNvPr id="5" name="Segnaposto numero diapositiva 4" hidden="1">
            <a:extLst>
              <a:ext uri="{FF2B5EF4-FFF2-40B4-BE49-F238E27FC236}">
                <a16:creationId xmlns:a16="http://schemas.microsoft.com/office/drawing/2014/main" id="{CD5183EB-0C3F-45CF-8D94-FF0FFDF4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1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5EEACA-8121-0B51-A787-9071848C8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614" y="1148913"/>
            <a:ext cx="7824640" cy="3880772"/>
          </a:xfrm>
        </p:spPr>
        <p:txBody>
          <a:bodyPr>
            <a:normAutofit lnSpcReduction="10000"/>
          </a:bodyPr>
          <a:lstStyle/>
          <a:p>
            <a:pPr marL="300355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L’e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sz="2400" spc="-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erienza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it-IT" sz="2400" spc="1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punto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</a:t>
            </a:r>
            <a:r>
              <a:rPr lang="it-IT" sz="2400" spc="-5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za;</a:t>
            </a:r>
          </a:p>
          <a:p>
            <a:pPr>
              <a:lnSpc>
                <a:spcPts val="500"/>
              </a:lnSpc>
              <a:spcBef>
                <a:spcPts val="35"/>
              </a:spcBef>
              <a:spcAft>
                <a:spcPts val="800"/>
              </a:spcAft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800"/>
              </a:spcAft>
            </a:pPr>
            <a:endParaRPr lang="it-IT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4190" marR="932180" indent="-204470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2400" spc="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ogra</a:t>
            </a:r>
            <a:r>
              <a:rPr lang="it-IT" sz="2400" spc="-3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400" spc="-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azion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proposta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2400" spc="2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it-IT" sz="2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</a:t>
            </a:r>
            <a:r>
              <a:rPr lang="it-IT" sz="2400" spc="-2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400" spc="-35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anda</a:t>
            </a:r>
            <a:r>
              <a:rPr lang="it-IT" sz="2400" spc="3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punti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400" spc="1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400" spc="-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spc="-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o,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pr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dotto;</a:t>
            </a:r>
          </a:p>
          <a:p>
            <a:pPr>
              <a:lnSpc>
                <a:spcPts val="550"/>
              </a:lnSpc>
              <a:spcBef>
                <a:spcPts val="20"/>
              </a:spcBef>
              <a:spcAft>
                <a:spcPts val="800"/>
              </a:spcAft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pPr marL="504190" marR="321310" indent="-204470">
              <a:lnSpc>
                <a:spcPts val="2520"/>
              </a:lnSpc>
              <a:spcAft>
                <a:spcPts val="800"/>
              </a:spcAft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2400" spc="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400" spc="3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igl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</a:t>
            </a:r>
            <a:r>
              <a:rPr lang="it-IT" sz="2400" spc="-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2400" spc="-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nziona</a:t>
            </a:r>
            <a:r>
              <a:rPr lang="it-IT" sz="2400" spc="-4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sz="2400" spc="-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siste</a:t>
            </a:r>
            <a:r>
              <a:rPr lang="it-IT" sz="2400" spc="-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2400" spc="2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un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roce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so)</a:t>
            </a:r>
            <a:r>
              <a:rPr lang="it-IT" sz="2400" spc="-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sz="2400" spc="3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scopo.</a:t>
            </a:r>
          </a:p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F3BF1B-404C-8C80-FCF9-53F945DE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pppp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8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7C6D2-2146-41AD-8E2D-0D5C68F65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911"/>
          </a:xfrm>
        </p:spPr>
        <p:txBody>
          <a:bodyPr anchor="t">
            <a:normAutofit fontScale="90000"/>
          </a:bodyPr>
          <a:lstStyle/>
          <a:p>
            <a:pPr marL="2509838" marR="2457450" indent="447675" algn="ctr">
              <a:lnSpc>
                <a:spcPts val="2750"/>
              </a:lnSpc>
              <a:spcAft>
                <a:spcPts val="800"/>
              </a:spcAft>
              <a:tabLst>
                <a:tab pos="4397375" algn="l"/>
                <a:tab pos="5467350" algn="l"/>
              </a:tabLst>
            </a:pPr>
            <a:r>
              <a:rPr lang="it-IT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it-IT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solving</a:t>
            </a:r>
            <a:endParaRPr lang="it-IT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849D61BA-EB0E-4D38-81D9-AF79A6A13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838" y="1634247"/>
            <a:ext cx="9893029" cy="4523361"/>
          </a:xfrm>
        </p:spPr>
        <p:txBody>
          <a:bodyPr>
            <a:normAutofit/>
          </a:bodyPr>
          <a:lstStyle/>
          <a:p>
            <a:pPr marL="434340" marR="423545" indent="-6985" algn="ctr">
              <a:lnSpc>
                <a:spcPts val="3220"/>
              </a:lnSpc>
              <a:spcBef>
                <a:spcPts val="55"/>
              </a:spcBef>
              <a:spcAft>
                <a:spcPts val="800"/>
              </a:spcAft>
            </a:pP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metodo in 6 passaggi:</a:t>
            </a:r>
          </a:p>
          <a:p>
            <a:pPr marL="643255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2400" spc="-3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ndiv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duare, s</a:t>
            </a:r>
            <a:r>
              <a:rPr lang="it-IT" sz="2400" spc="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egliere, defin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 il problema (problema giusto?)</a:t>
            </a:r>
          </a:p>
          <a:p>
            <a:pPr marL="514350" marR="423545" indent="-241300" algn="just">
              <a:lnSpc>
                <a:spcPts val="3220"/>
              </a:lnSpc>
              <a:spcBef>
                <a:spcPts val="55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Analizzare le cause (causa vera?)</a:t>
            </a:r>
          </a:p>
          <a:p>
            <a:pPr marL="514350" marR="423545" indent="-241300" algn="just">
              <a:lnSpc>
                <a:spcPts val="3220"/>
              </a:lnSpc>
              <a:spcBef>
                <a:spcPts val="55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Produrre soluzioni - Creatività (soluzione adatta)?</a:t>
            </a:r>
          </a:p>
          <a:p>
            <a:pPr marL="514350" marR="423545" indent="-241300" algn="just">
              <a:lnSpc>
                <a:spcPts val="3220"/>
              </a:lnSpc>
              <a:spcBef>
                <a:spcPts val="55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Scegliere una soluzione – Decisione (condivisione?)</a:t>
            </a:r>
          </a:p>
          <a:p>
            <a:pPr marL="514350" marR="423545" indent="-241300" algn="just">
              <a:lnSpc>
                <a:spcPts val="3220"/>
              </a:lnSpc>
              <a:spcBef>
                <a:spcPts val="55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Programmare le azioni di intervento – Organizzazione (chi fa che cosa?)</a:t>
            </a:r>
          </a:p>
          <a:p>
            <a:pPr marL="514350" marR="423545" indent="-241300" algn="just">
              <a:lnSpc>
                <a:spcPts val="3220"/>
              </a:lnSpc>
              <a:spcBef>
                <a:spcPts val="55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Realizzare, monitorare, verificare – Valutazione (funziona?)</a:t>
            </a:r>
          </a:p>
          <a:p>
            <a:pPr>
              <a:lnSpc>
                <a:spcPct val="90000"/>
              </a:lnSpc>
            </a:pPr>
            <a:endParaRPr lang="it-IT" altLang="it-IT" sz="15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4A33BB-2148-42CC-B98B-F7377F21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i="1"/>
              <a:t>Massimo Di Roberto</a:t>
            </a:r>
          </a:p>
        </p:txBody>
      </p:sp>
      <p:sp>
        <p:nvSpPr>
          <p:cNvPr id="5" name="Segnaposto numero diapositiva 4" hidden="1">
            <a:extLst>
              <a:ext uri="{FF2B5EF4-FFF2-40B4-BE49-F238E27FC236}">
                <a16:creationId xmlns:a16="http://schemas.microsoft.com/office/drawing/2014/main" id="{CD5183EB-0C3F-45CF-8D94-FF0FFDF4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7C6D2-2146-41AD-8E2D-0D5C68F65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911"/>
          </a:xfrm>
        </p:spPr>
        <p:txBody>
          <a:bodyPr anchor="t">
            <a:normAutofit fontScale="90000"/>
          </a:bodyPr>
          <a:lstStyle/>
          <a:p>
            <a:pPr marL="2509838" marR="2457450" indent="447675" algn="ctr">
              <a:lnSpc>
                <a:spcPts val="2750"/>
              </a:lnSpc>
              <a:spcAft>
                <a:spcPts val="800"/>
              </a:spcAft>
              <a:tabLst>
                <a:tab pos="5467350" algn="l"/>
                <a:tab pos="6186488" algn="l"/>
              </a:tabLst>
            </a:pPr>
            <a:r>
              <a:rPr lang="it-IT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Cosa lo contraddistingue</a:t>
            </a:r>
            <a:endParaRPr lang="it-IT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849D61BA-EB0E-4D38-81D9-AF79A6A13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838" y="1410511"/>
            <a:ext cx="9893029" cy="4747097"/>
          </a:xfrm>
        </p:spPr>
        <p:txBody>
          <a:bodyPr>
            <a:normAutofit/>
          </a:bodyPr>
          <a:lstStyle/>
          <a:p>
            <a:pPr marL="884555" marR="423545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Contesto</a:t>
            </a:r>
          </a:p>
          <a:p>
            <a:pPr marL="884555" marR="423545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Scopo</a:t>
            </a:r>
          </a:p>
          <a:p>
            <a:pPr marL="884555" marR="423545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Esito</a:t>
            </a:r>
          </a:p>
          <a:p>
            <a:pPr marL="884555" marR="423545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Processualità /definizione di strategie ed obiettivi)</a:t>
            </a:r>
          </a:p>
          <a:p>
            <a:pPr marL="884555" marR="423545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Coinvolgimento di più persone/ruoli/funzioni</a:t>
            </a:r>
          </a:p>
          <a:p>
            <a:pPr marL="884555" marR="423545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Utilizzo di risorse</a:t>
            </a:r>
          </a:p>
          <a:p>
            <a:pPr marL="884555" marR="423545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Vincoli (temporali, economici, logistici)</a:t>
            </a:r>
          </a:p>
          <a:p>
            <a:pPr marL="884555" marR="423545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Controllo dei punti critici</a:t>
            </a:r>
          </a:p>
          <a:p>
            <a:pPr marL="884555" marR="423545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Valutazione </a:t>
            </a:r>
          </a:p>
          <a:p>
            <a:pPr marL="434340" marR="423545" indent="-6985" algn="ctr">
              <a:lnSpc>
                <a:spcPts val="3220"/>
              </a:lnSpc>
              <a:spcBef>
                <a:spcPts val="55"/>
              </a:spcBef>
              <a:spcAft>
                <a:spcPts val="800"/>
              </a:spcAft>
            </a:pPr>
            <a:endParaRPr lang="it-IT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it-IT" altLang="it-IT" sz="15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4A33BB-2148-42CC-B98B-F7377F21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i="1"/>
              <a:t>Massimo Di Roberto</a:t>
            </a:r>
          </a:p>
        </p:txBody>
      </p:sp>
      <p:sp>
        <p:nvSpPr>
          <p:cNvPr id="5" name="Segnaposto numero diapositiva 4" hidden="1">
            <a:extLst>
              <a:ext uri="{FF2B5EF4-FFF2-40B4-BE49-F238E27FC236}">
                <a16:creationId xmlns:a16="http://schemas.microsoft.com/office/drawing/2014/main" id="{CD5183EB-0C3F-45CF-8D94-FF0FFDF4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4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7C6D2-2146-41AD-8E2D-0D5C68F65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911"/>
          </a:xfrm>
        </p:spPr>
        <p:txBody>
          <a:bodyPr anchor="t">
            <a:normAutofit/>
          </a:bodyPr>
          <a:lstStyle/>
          <a:p>
            <a:pPr marL="2509838" marR="2457450" indent="447675" algn="ctr">
              <a:lnSpc>
                <a:spcPts val="2750"/>
              </a:lnSpc>
              <a:spcAft>
                <a:spcPts val="800"/>
              </a:spcAft>
              <a:tabLst>
                <a:tab pos="5467350" algn="l"/>
                <a:tab pos="6186488" algn="l"/>
              </a:tabLst>
            </a:pPr>
            <a:r>
              <a:rPr lang="it-IT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 trappole</a:t>
            </a:r>
            <a:endParaRPr lang="it-IT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849D61BA-EB0E-4D38-81D9-AF79A6A13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838" y="1410511"/>
            <a:ext cx="9893029" cy="4747097"/>
          </a:xfrm>
        </p:spPr>
        <p:txBody>
          <a:bodyPr>
            <a:normAutofit/>
          </a:bodyPr>
          <a:lstStyle/>
          <a:p>
            <a:pPr marL="414655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Saltare alle concl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sioni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Non racc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it-IT" sz="2400" spc="-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liere 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ati critici o 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rascurarli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Progetti troppo vas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i,</a:t>
            </a:r>
            <a:r>
              <a:rPr lang="it-IT" sz="2400" spc="-4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</a:t>
            </a:r>
            <a:r>
              <a:rPr lang="it-IT" sz="2400" spc="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erali, Progetti troppo p</a:t>
            </a:r>
            <a:r>
              <a:rPr lang="it-IT" sz="2400" spc="2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ccoli, </a:t>
            </a:r>
            <a:r>
              <a:rPr lang="it-IT" sz="2400" spc="3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etta</a:t>
            </a:r>
            <a:r>
              <a:rPr lang="it-IT" sz="2400" spc="-2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 Progetti fuori dal con</a:t>
            </a:r>
            <a:r>
              <a:rPr lang="it-IT" sz="2400" spc="35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rollo del gruppo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it-IT" sz="2400" spc="2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tovalu</a:t>
            </a:r>
            <a:r>
              <a:rPr lang="it-IT" sz="2400" spc="2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le difficoltà e gli ostacoli Enfati</a:t>
            </a:r>
            <a:r>
              <a:rPr lang="it-IT" sz="2400" spc="2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zare le difficoltà e</a:t>
            </a:r>
            <a:r>
              <a:rPr lang="it-IT" sz="2400" spc="2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2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 o</a:t>
            </a:r>
            <a:r>
              <a:rPr lang="it-IT" sz="2400" spc="2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tacoli Non coinvol</a:t>
            </a:r>
            <a:r>
              <a:rPr lang="it-IT" sz="2400" spc="-3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ere interlo</a:t>
            </a:r>
            <a:r>
              <a:rPr lang="it-IT" sz="2400" spc="3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utori importanti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 programmare le a</a:t>
            </a:r>
            <a:r>
              <a:rPr lang="it-IT" sz="2400" spc="2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ioni (</a:t>
            </a:r>
            <a:r>
              <a:rPr lang="it-IT" sz="2400" spc="2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cose non succedono da sole)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 stabi</a:t>
            </a:r>
            <a:r>
              <a:rPr lang="it-IT" sz="2400" spc="2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ire criteri di mon</a:t>
            </a:r>
            <a:r>
              <a:rPr lang="it-IT" sz="2400" spc="2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torag</a:t>
            </a:r>
            <a:r>
              <a:rPr lang="it-IT" sz="2400" spc="-2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io, v</a:t>
            </a:r>
            <a:r>
              <a:rPr lang="it-IT" sz="2400" spc="3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rifica, valutazione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34340" marR="423545" indent="-6985" algn="ctr">
              <a:lnSpc>
                <a:spcPts val="3220"/>
              </a:lnSpc>
              <a:spcBef>
                <a:spcPts val="55"/>
              </a:spcBef>
              <a:spcAft>
                <a:spcPts val="800"/>
              </a:spcAft>
            </a:pPr>
            <a:endParaRPr lang="it-IT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it-IT" altLang="it-IT" sz="15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4A33BB-2148-42CC-B98B-F7377F21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i="1"/>
              <a:t>Massimo Di Roberto</a:t>
            </a:r>
          </a:p>
        </p:txBody>
      </p:sp>
      <p:sp>
        <p:nvSpPr>
          <p:cNvPr id="5" name="Segnaposto numero diapositiva 4" hidden="1">
            <a:extLst>
              <a:ext uri="{FF2B5EF4-FFF2-40B4-BE49-F238E27FC236}">
                <a16:creationId xmlns:a16="http://schemas.microsoft.com/office/drawing/2014/main" id="{CD5183EB-0C3F-45CF-8D94-FF0FFDF4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7C6D2-2146-41AD-8E2D-0D5C68F65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911"/>
          </a:xfrm>
        </p:spPr>
        <p:txBody>
          <a:bodyPr anchor="t">
            <a:normAutofit fontScale="90000"/>
          </a:bodyPr>
          <a:lstStyle/>
          <a:p>
            <a:pPr marL="2509838" marR="2457450" indent="447675" algn="ctr">
              <a:lnSpc>
                <a:spcPts val="2750"/>
              </a:lnSpc>
              <a:spcAft>
                <a:spcPts val="800"/>
              </a:spcAft>
              <a:tabLst>
                <a:tab pos="5467350" algn="l"/>
                <a:tab pos="6186488" algn="l"/>
              </a:tabLst>
            </a:pPr>
            <a:r>
              <a:rPr lang="it-IT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 passaggi fondamentali</a:t>
            </a:r>
            <a:endParaRPr lang="it-IT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849D61BA-EB0E-4D38-81D9-AF79A6A13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838" y="1410511"/>
            <a:ext cx="9893029" cy="4747097"/>
          </a:xfrm>
        </p:spPr>
        <p:txBody>
          <a:bodyPr>
            <a:normAutofit/>
          </a:bodyPr>
          <a:lstStyle/>
          <a:p>
            <a:pPr marL="300355">
              <a:lnSpc>
                <a:spcPct val="107000"/>
              </a:lnSpc>
              <a:spcAft>
                <a:spcPts val="800"/>
              </a:spcAft>
            </a:pPr>
            <a:r>
              <a:rPr lang="it-IT" sz="240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§  </a:t>
            </a:r>
            <a:r>
              <a:rPr lang="it-IT" sz="2400" spc="22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indivi</a:t>
            </a:r>
            <a:r>
              <a:rPr lang="it-IT" sz="2400" spc="25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d</a:t>
            </a:r>
            <a:r>
              <a:rPr lang="it-IT" sz="240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uare</a:t>
            </a:r>
            <a:r>
              <a:rPr lang="it-IT" sz="2400" spc="-7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il</a:t>
            </a:r>
            <a:r>
              <a:rPr lang="it-IT" sz="2400" spc="-2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b="1" spc="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tem</a:t>
            </a:r>
            <a:r>
              <a:rPr lang="it-IT" sz="2400" b="1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a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,</a:t>
            </a:r>
            <a:endParaRPr lang="it-IT" sz="2400" dirty="0">
              <a:solidFill>
                <a:srgbClr val="00206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355">
              <a:lnSpc>
                <a:spcPts val="1630"/>
              </a:lnSpc>
              <a:spcAft>
                <a:spcPts val="800"/>
              </a:spcAft>
            </a:pP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§  </a:t>
            </a:r>
            <a:r>
              <a:rPr lang="it-IT" sz="2400" spc="22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f</a:t>
            </a:r>
            <a:r>
              <a:rPr lang="it-IT" sz="2400" spc="-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o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r</a:t>
            </a:r>
            <a:r>
              <a:rPr lang="it-IT" sz="2400" spc="2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m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u</a:t>
            </a:r>
            <a:r>
              <a:rPr lang="it-IT" sz="2400" spc="-2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l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a</a:t>
            </a:r>
            <a:r>
              <a:rPr lang="it-IT" sz="2400" spc="2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r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e</a:t>
            </a:r>
            <a:r>
              <a:rPr lang="it-IT" sz="2400" spc="-5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un</a:t>
            </a:r>
            <a:r>
              <a:rPr lang="it-IT" sz="2400" spc="-1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b="1" spc="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obiet</a:t>
            </a:r>
            <a:r>
              <a:rPr lang="it-IT" sz="2400" b="1" spc="1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t</a:t>
            </a:r>
            <a:r>
              <a:rPr lang="it-IT" sz="2400" b="1" spc="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iv</a:t>
            </a:r>
            <a:r>
              <a:rPr lang="it-IT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o</a:t>
            </a:r>
            <a:r>
              <a:rPr lang="it-IT" sz="2400" b="1" spc="-5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b="1" spc="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s</a:t>
            </a:r>
            <a:r>
              <a:rPr lang="it-IT" sz="2400" b="1" spc="-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p</a:t>
            </a:r>
            <a:r>
              <a:rPr lang="it-IT" sz="2400" b="1" spc="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ecifi</a:t>
            </a:r>
            <a:r>
              <a:rPr lang="it-IT" sz="2400" b="1" spc="1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c</a:t>
            </a:r>
            <a:r>
              <a:rPr lang="it-IT" sz="2400" b="1" spc="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o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,</a:t>
            </a:r>
            <a:endParaRPr lang="it-IT" sz="2400" dirty="0">
              <a:solidFill>
                <a:srgbClr val="00206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355">
              <a:lnSpc>
                <a:spcPct val="107000"/>
              </a:lnSpc>
              <a:spcBef>
                <a:spcPts val="10"/>
              </a:spcBef>
              <a:spcAft>
                <a:spcPts val="800"/>
              </a:spcAft>
            </a:pP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§  </a:t>
            </a:r>
            <a:r>
              <a:rPr lang="it-IT" sz="2400" spc="22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sc</a:t>
            </a:r>
            <a:r>
              <a:rPr lang="it-IT" sz="2400" spc="-1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e</a:t>
            </a:r>
            <a:r>
              <a:rPr lang="it-IT" sz="2400" spc="1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g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liere</a:t>
            </a:r>
            <a:r>
              <a:rPr lang="it-IT" sz="2400" spc="-5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spc="1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u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na</a:t>
            </a:r>
            <a:r>
              <a:rPr lang="it-IT" sz="2400" spc="-2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b="1" spc="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strategi</a:t>
            </a:r>
            <a:r>
              <a:rPr lang="it-IT" sz="2400" b="1" spc="1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a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,</a:t>
            </a:r>
            <a:endParaRPr lang="it-IT" sz="2400" dirty="0">
              <a:solidFill>
                <a:srgbClr val="00206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355">
              <a:lnSpc>
                <a:spcPts val="1630"/>
              </a:lnSpc>
              <a:spcAft>
                <a:spcPts val="800"/>
              </a:spcAft>
            </a:pP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§  </a:t>
            </a:r>
            <a:r>
              <a:rPr lang="it-IT" sz="2400" spc="22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for</a:t>
            </a:r>
            <a:r>
              <a:rPr lang="it-IT" sz="2400" spc="2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m</a:t>
            </a:r>
            <a:r>
              <a:rPr lang="it-IT" sz="2400" spc="-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u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lare</a:t>
            </a:r>
            <a:r>
              <a:rPr lang="it-IT" sz="2400" spc="-5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un</a:t>
            </a:r>
            <a:r>
              <a:rPr lang="it-IT" sz="2400" spc="-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b="1" spc="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pian</a:t>
            </a:r>
            <a:r>
              <a:rPr lang="it-IT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o</a:t>
            </a:r>
            <a:r>
              <a:rPr lang="it-IT" sz="2400" b="1" spc="-4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b="1" spc="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d</a:t>
            </a:r>
            <a:r>
              <a:rPr lang="it-IT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i</a:t>
            </a:r>
            <a:r>
              <a:rPr lang="it-IT" sz="2400" b="1" spc="-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b="1" spc="3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a</a:t>
            </a:r>
            <a:r>
              <a:rPr lang="it-IT" sz="2400" b="1" spc="-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z</a:t>
            </a:r>
            <a:r>
              <a:rPr lang="it-IT" sz="2400" b="1" spc="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i</a:t>
            </a:r>
            <a:r>
              <a:rPr lang="it-IT" sz="2400" b="1" spc="2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o</a:t>
            </a:r>
            <a:r>
              <a:rPr lang="it-IT" sz="2400" b="1" spc="-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n</a:t>
            </a:r>
            <a:r>
              <a:rPr lang="it-IT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e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,</a:t>
            </a:r>
            <a:endParaRPr lang="it-IT" sz="2400" dirty="0">
              <a:solidFill>
                <a:srgbClr val="00206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355">
              <a:lnSpc>
                <a:spcPct val="107000"/>
              </a:lnSpc>
              <a:spcBef>
                <a:spcPts val="10"/>
              </a:spcBef>
              <a:spcAft>
                <a:spcPts val="800"/>
              </a:spcAft>
            </a:pP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§  </a:t>
            </a:r>
            <a:r>
              <a:rPr lang="it-IT" sz="2400" spc="22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for</a:t>
            </a:r>
            <a:r>
              <a:rPr lang="it-IT" sz="2400" spc="1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m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al</a:t>
            </a:r>
            <a:r>
              <a:rPr lang="it-IT" sz="2400" spc="-1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i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zz</a:t>
            </a:r>
            <a:r>
              <a:rPr lang="it-IT" sz="2400" spc="1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a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re</a:t>
            </a:r>
            <a:r>
              <a:rPr lang="it-IT" sz="2400" spc="-7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la</a:t>
            </a:r>
            <a:r>
              <a:rPr lang="it-IT" sz="2400" spc="-5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Bookman Old Style" panose="02050604050505020204" pitchFamily="18" charset="0"/>
              </a:rPr>
              <a:t>proposta</a:t>
            </a:r>
            <a:endParaRPr lang="it-IT" sz="2400" dirty="0">
              <a:solidFill>
                <a:srgbClr val="00206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it-IT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34340" marR="423545" indent="-6985" algn="ctr">
              <a:lnSpc>
                <a:spcPts val="3220"/>
              </a:lnSpc>
              <a:spcBef>
                <a:spcPts val="55"/>
              </a:spcBef>
              <a:spcAft>
                <a:spcPts val="800"/>
              </a:spcAft>
            </a:pPr>
            <a:endParaRPr lang="it-IT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it-IT" altLang="it-IT" sz="15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4A33BB-2148-42CC-B98B-F7377F21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i="1"/>
              <a:t>Massimo Di Roberto</a:t>
            </a:r>
          </a:p>
        </p:txBody>
      </p:sp>
      <p:sp>
        <p:nvSpPr>
          <p:cNvPr id="5" name="Segnaposto numero diapositiva 4" hidden="1">
            <a:extLst>
              <a:ext uri="{FF2B5EF4-FFF2-40B4-BE49-F238E27FC236}">
                <a16:creationId xmlns:a16="http://schemas.microsoft.com/office/drawing/2014/main" id="{CD5183EB-0C3F-45CF-8D94-FF0FFDF4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210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ersonalizzat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5" id="{648321BC-C57C-4191-8225-DCD6B709547E}" vid="{AA97A511-B4C2-4004-A3F7-8738832CA9A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E3BDDF7F8A0974AA6BB0AFB10717005" ma:contentTypeVersion="2" ma:contentTypeDescription="Creare un nuovo documento." ma:contentTypeScope="" ma:versionID="695354d44ee00da7df95e63cfc18417d">
  <xsd:schema xmlns:xsd="http://www.w3.org/2001/XMLSchema" xmlns:xs="http://www.w3.org/2001/XMLSchema" xmlns:p="http://schemas.microsoft.com/office/2006/metadata/properties" xmlns:ns2="279bff01-2847-479e-a5ce-a8214ed01637" targetNamespace="http://schemas.microsoft.com/office/2006/metadata/properties" ma:root="true" ma:fieldsID="cd97b58e87129707e67e138a5783326c" ns2:_="">
    <xsd:import namespace="279bff01-2847-479e-a5ce-a8214ed0163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bff01-2847-479e-a5ce-a8214ed016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B455F0-7564-4973-AECE-E5767DCC3127}"/>
</file>

<file path=customXml/itemProps2.xml><?xml version="1.0" encoding="utf-8"?>
<ds:datastoreItem xmlns:ds="http://schemas.openxmlformats.org/officeDocument/2006/customXml" ds:itemID="{B66F7CC9-BF30-4097-A844-E21203F6A9C4}"/>
</file>

<file path=customXml/itemProps3.xml><?xml version="1.0" encoding="utf-8"?>
<ds:datastoreItem xmlns:ds="http://schemas.openxmlformats.org/officeDocument/2006/customXml" ds:itemID="{09C1FD00-D0DA-4B7B-8FFF-0EFFA8AFFC58}"/>
</file>

<file path=docProps/app.xml><?xml version="1.0" encoding="utf-8"?>
<Properties xmlns="http://schemas.openxmlformats.org/officeDocument/2006/extended-properties" xmlns:vt="http://schemas.openxmlformats.org/officeDocument/2006/docPropsVTypes">
  <Template>Lezione UNISOB</Template>
  <TotalTime>4076</TotalTime>
  <Words>388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Wingdings 3</vt:lpstr>
      <vt:lpstr>Sfaccettatura</vt:lpstr>
      <vt:lpstr>Presentazione standard di PowerPoint</vt:lpstr>
      <vt:lpstr>Cosa è un project work</vt:lpstr>
      <vt:lpstr>Presentazione standard di PowerPoint</vt:lpstr>
      <vt:lpstr>Il problem solving</vt:lpstr>
      <vt:lpstr>Cosa lo contraddistingue</vt:lpstr>
      <vt:lpstr>Le trappole</vt:lpstr>
      <vt:lpstr>I passaggi fondamentali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PEDAGOGIA - NOVECENTO PEDAGOGICO</dc:title>
  <dc:creator>Massimo Di Roberto</dc:creator>
  <cp:lastModifiedBy>Massimo Di Roberto</cp:lastModifiedBy>
  <cp:revision>5</cp:revision>
  <dcterms:created xsi:type="dcterms:W3CDTF">2021-08-22T15:28:35Z</dcterms:created>
  <dcterms:modified xsi:type="dcterms:W3CDTF">2022-12-15T06:31:51Z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0x010100AE3BDDF7F8A0974AA6BB0AFB10717005</vt:lpwstr>
  </property>
</Properties>
</file>