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EF7C9-90BA-4B07-883E-283435D7C637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06A2AA-040D-46A8-A42A-E94CB1F3573D}">
      <dgm:prSet phldrT="[Testo]"/>
      <dgm:spPr/>
      <dgm:t>
        <a:bodyPr/>
        <a:lstStyle/>
        <a:p>
          <a:r>
            <a:rPr lang="it-IT" dirty="0" smtClean="0"/>
            <a:t>Il sequestro di beni finanziari di qualunque tipo deve essere iscritto al F.U.G (Fondo Unico Giustizia) come prevede la legge 181/2008 e comunicato ad EQUITALIA</a:t>
          </a:r>
          <a:endParaRPr lang="it-IT" dirty="0"/>
        </a:p>
      </dgm:t>
    </dgm:pt>
    <dgm:pt modelId="{4E1E0E58-B043-4021-BF22-43C9E4CC4010}" type="parTrans" cxnId="{A8D69627-8FBD-4050-9CDE-38A3D9ABAB8D}">
      <dgm:prSet/>
      <dgm:spPr/>
      <dgm:t>
        <a:bodyPr/>
        <a:lstStyle/>
        <a:p>
          <a:endParaRPr lang="it-IT"/>
        </a:p>
      </dgm:t>
    </dgm:pt>
    <dgm:pt modelId="{7BDE1CFF-6EBD-4619-BF80-952BEDB0324F}" type="sibTrans" cxnId="{A8D69627-8FBD-4050-9CDE-38A3D9ABAB8D}">
      <dgm:prSet/>
      <dgm:spPr/>
      <dgm:t>
        <a:bodyPr/>
        <a:lstStyle/>
        <a:p>
          <a:endParaRPr lang="it-IT"/>
        </a:p>
      </dgm:t>
    </dgm:pt>
    <dgm:pt modelId="{4709A6B6-4128-489A-A308-917817560B83}">
      <dgm:prSet phldrT="[Testo]"/>
      <dgm:spPr/>
      <dgm:t>
        <a:bodyPr/>
        <a:lstStyle/>
        <a:p>
          <a:r>
            <a:rPr lang="it-IT" dirty="0" smtClean="0"/>
            <a:t>Egualmente devono essere comunicati a </a:t>
          </a:r>
          <a:r>
            <a:rPr lang="it-IT" dirty="0" err="1" smtClean="0"/>
            <a:t>Equitalia</a:t>
          </a:r>
          <a:r>
            <a:rPr lang="it-IT" dirty="0" smtClean="0"/>
            <a:t> Giustizia i dissequestri e le altre destinazioni delle somme o degli altri strumenti finanziari sequestrati.</a:t>
          </a:r>
          <a:endParaRPr lang="it-IT" dirty="0"/>
        </a:p>
      </dgm:t>
    </dgm:pt>
    <dgm:pt modelId="{7BBA7D21-9671-4AC0-90BB-C313CCD5FF75}" type="parTrans" cxnId="{245FD596-C914-4498-8FF9-B17C6D9DC728}">
      <dgm:prSet/>
      <dgm:spPr/>
      <dgm:t>
        <a:bodyPr/>
        <a:lstStyle/>
        <a:p>
          <a:endParaRPr lang="it-IT"/>
        </a:p>
      </dgm:t>
    </dgm:pt>
    <dgm:pt modelId="{DFC21FF2-5C24-48D2-B3CF-F750F2DCB1F7}" type="sibTrans" cxnId="{245FD596-C914-4498-8FF9-B17C6D9DC728}">
      <dgm:prSet/>
      <dgm:spPr/>
      <dgm:t>
        <a:bodyPr/>
        <a:lstStyle/>
        <a:p>
          <a:endParaRPr lang="it-IT"/>
        </a:p>
      </dgm:t>
    </dgm:pt>
    <dgm:pt modelId="{7C360653-94E1-43DB-932E-6AAA8B01D439}">
      <dgm:prSet phldrT="[Testo]"/>
      <dgm:spPr/>
      <dgm:t>
        <a:bodyPr/>
        <a:lstStyle/>
        <a:p>
          <a:r>
            <a:rPr lang="it-IT" dirty="0" smtClean="0"/>
            <a:t>Queste procedure , di competenza delle segreterie/cancellerie, costituiscono l’unico modo  per dare definitiva esecuzione al sequestro e al dissequestro </a:t>
          </a:r>
          <a:endParaRPr lang="it-IT" dirty="0"/>
        </a:p>
      </dgm:t>
    </dgm:pt>
    <dgm:pt modelId="{848FD76D-8283-4357-A226-FA7B512B6644}" type="parTrans" cxnId="{731D35AB-D277-4833-9CAF-1BFC32464E07}">
      <dgm:prSet/>
      <dgm:spPr/>
      <dgm:t>
        <a:bodyPr/>
        <a:lstStyle/>
        <a:p>
          <a:endParaRPr lang="it-IT"/>
        </a:p>
      </dgm:t>
    </dgm:pt>
    <dgm:pt modelId="{4E2508E9-A6BF-416D-A80B-D700B18C5627}" type="sibTrans" cxnId="{731D35AB-D277-4833-9CAF-1BFC32464E07}">
      <dgm:prSet/>
      <dgm:spPr/>
      <dgm:t>
        <a:bodyPr/>
        <a:lstStyle/>
        <a:p>
          <a:endParaRPr lang="it-IT"/>
        </a:p>
      </dgm:t>
    </dgm:pt>
    <dgm:pt modelId="{0DDE09F1-5000-49A9-AE5E-181C9C83273F}">
      <dgm:prSet phldrT="[Testo]"/>
      <dgm:spPr/>
      <dgm:t>
        <a:bodyPr/>
        <a:lstStyle/>
        <a:p>
          <a:r>
            <a:rPr lang="it-IT" dirty="0" smtClean="0"/>
            <a:t>NON  sono sufficienti le attività di notificazione esplicate dalla Polizia Giudiziaria</a:t>
          </a:r>
          <a:endParaRPr lang="it-IT" dirty="0"/>
        </a:p>
      </dgm:t>
    </dgm:pt>
    <dgm:pt modelId="{DCCF7848-478E-4998-8569-7F6FDAF27348}" type="parTrans" cxnId="{5517FFD5-97E1-43B3-878A-EB06509778BC}">
      <dgm:prSet/>
      <dgm:spPr/>
      <dgm:t>
        <a:bodyPr/>
        <a:lstStyle/>
        <a:p>
          <a:endParaRPr lang="it-IT"/>
        </a:p>
      </dgm:t>
    </dgm:pt>
    <dgm:pt modelId="{F288CC61-A5F0-48A4-8C67-2776453CD19A}" type="sibTrans" cxnId="{5517FFD5-97E1-43B3-878A-EB06509778BC}">
      <dgm:prSet/>
      <dgm:spPr/>
      <dgm:t>
        <a:bodyPr/>
        <a:lstStyle/>
        <a:p>
          <a:endParaRPr lang="it-IT"/>
        </a:p>
      </dgm:t>
    </dgm:pt>
    <dgm:pt modelId="{D52E7FDB-2BC0-4625-BC26-70F6366D69F8}">
      <dgm:prSet phldrT="[Testo]"/>
      <dgm:spPr/>
      <dgm:t>
        <a:bodyPr/>
        <a:lstStyle/>
        <a:p>
          <a:r>
            <a:rPr lang="it-IT" smtClean="0"/>
            <a:t>Il numero </a:t>
          </a:r>
          <a:r>
            <a:rPr lang="it-IT" dirty="0" smtClean="0"/>
            <a:t>FUG è unico per tutti gli uffici giudiziari del circondario e per il II grado</a:t>
          </a:r>
          <a:endParaRPr lang="it-IT" dirty="0"/>
        </a:p>
      </dgm:t>
    </dgm:pt>
    <dgm:pt modelId="{180D70C5-4BED-472B-AC77-62F92BA44672}" type="parTrans" cxnId="{DA8928D5-9921-4100-BFAB-67BD6CB9E31F}">
      <dgm:prSet/>
      <dgm:spPr/>
      <dgm:t>
        <a:bodyPr/>
        <a:lstStyle/>
        <a:p>
          <a:endParaRPr lang="it-IT"/>
        </a:p>
      </dgm:t>
    </dgm:pt>
    <dgm:pt modelId="{A940D422-B037-45FB-932A-F25D6C299F2A}" type="sibTrans" cxnId="{DA8928D5-9921-4100-BFAB-67BD6CB9E31F}">
      <dgm:prSet/>
      <dgm:spPr/>
      <dgm:t>
        <a:bodyPr/>
        <a:lstStyle/>
        <a:p>
          <a:endParaRPr lang="it-IT"/>
        </a:p>
      </dgm:t>
    </dgm:pt>
    <dgm:pt modelId="{DA987C31-7DDE-4BD5-BD04-CC7BEB73F51B}" type="pres">
      <dgm:prSet presAssocID="{BC7EF7C9-90BA-4B07-883E-283435D7C6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05F2299-2CF9-41A8-90A1-6039E5A48EA0}" type="pres">
      <dgm:prSet presAssocID="{1C06A2AA-040D-46A8-A42A-E94CB1F357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1ECEE5-C40D-444B-AD03-52703A0E6121}" type="pres">
      <dgm:prSet presAssocID="{7BDE1CFF-6EBD-4619-BF80-952BEDB0324F}" presName="sibTrans" presStyleCnt="0"/>
      <dgm:spPr/>
    </dgm:pt>
    <dgm:pt modelId="{6399EDB0-2941-417B-B6DB-48EA8135D4E4}" type="pres">
      <dgm:prSet presAssocID="{4709A6B6-4128-489A-A308-917817560B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AF5038-067B-40B8-8AA3-2765C7087151}" type="pres">
      <dgm:prSet presAssocID="{DFC21FF2-5C24-48D2-B3CF-F750F2DCB1F7}" presName="sibTrans" presStyleCnt="0"/>
      <dgm:spPr/>
    </dgm:pt>
    <dgm:pt modelId="{47F6281C-F6BF-408D-BD1E-AC8ED5EAB32F}" type="pres">
      <dgm:prSet presAssocID="{7C360653-94E1-43DB-932E-6AAA8B01D4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11A7DE-6A9E-485B-846D-2E90B6ECAAA4}" type="pres">
      <dgm:prSet presAssocID="{4E2508E9-A6BF-416D-A80B-D700B18C5627}" presName="sibTrans" presStyleCnt="0"/>
      <dgm:spPr/>
    </dgm:pt>
    <dgm:pt modelId="{DBBE5D76-B328-4C28-BE61-60A479DF2F3B}" type="pres">
      <dgm:prSet presAssocID="{0DDE09F1-5000-49A9-AE5E-181C9C8327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16A5FA-1AD4-4DBA-86EC-F382D6A652A3}" type="pres">
      <dgm:prSet presAssocID="{F288CC61-A5F0-48A4-8C67-2776453CD19A}" presName="sibTrans" presStyleCnt="0"/>
      <dgm:spPr/>
    </dgm:pt>
    <dgm:pt modelId="{0A9BB7B8-43B4-4E44-A0AF-170AD10717E3}" type="pres">
      <dgm:prSet presAssocID="{D52E7FDB-2BC0-4625-BC26-70F6366D69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89DB584-C949-4B19-95D3-8552625C11D8}" type="presOf" srcId="{0DDE09F1-5000-49A9-AE5E-181C9C83273F}" destId="{DBBE5D76-B328-4C28-BE61-60A479DF2F3B}" srcOrd="0" destOrd="0" presId="urn:microsoft.com/office/officeart/2005/8/layout/default#5"/>
    <dgm:cxn modelId="{DA8928D5-9921-4100-BFAB-67BD6CB9E31F}" srcId="{BC7EF7C9-90BA-4B07-883E-283435D7C637}" destId="{D52E7FDB-2BC0-4625-BC26-70F6366D69F8}" srcOrd="4" destOrd="0" parTransId="{180D70C5-4BED-472B-AC77-62F92BA44672}" sibTransId="{A940D422-B037-45FB-932A-F25D6C299F2A}"/>
    <dgm:cxn modelId="{1DC9E5F2-556B-4500-9996-F04A021C3BB5}" type="presOf" srcId="{D52E7FDB-2BC0-4625-BC26-70F6366D69F8}" destId="{0A9BB7B8-43B4-4E44-A0AF-170AD10717E3}" srcOrd="0" destOrd="0" presId="urn:microsoft.com/office/officeart/2005/8/layout/default#5"/>
    <dgm:cxn modelId="{56EDD5B4-FDDA-421E-8E1E-99ECF1190356}" type="presOf" srcId="{4709A6B6-4128-489A-A308-917817560B83}" destId="{6399EDB0-2941-417B-B6DB-48EA8135D4E4}" srcOrd="0" destOrd="0" presId="urn:microsoft.com/office/officeart/2005/8/layout/default#5"/>
    <dgm:cxn modelId="{B286A195-6212-4C9E-AFF4-03B2995D6591}" type="presOf" srcId="{BC7EF7C9-90BA-4B07-883E-283435D7C637}" destId="{DA987C31-7DDE-4BD5-BD04-CC7BEB73F51B}" srcOrd="0" destOrd="0" presId="urn:microsoft.com/office/officeart/2005/8/layout/default#5"/>
    <dgm:cxn modelId="{5517FFD5-97E1-43B3-878A-EB06509778BC}" srcId="{BC7EF7C9-90BA-4B07-883E-283435D7C637}" destId="{0DDE09F1-5000-49A9-AE5E-181C9C83273F}" srcOrd="3" destOrd="0" parTransId="{DCCF7848-478E-4998-8569-7F6FDAF27348}" sibTransId="{F288CC61-A5F0-48A4-8C67-2776453CD19A}"/>
    <dgm:cxn modelId="{A8D69627-8FBD-4050-9CDE-38A3D9ABAB8D}" srcId="{BC7EF7C9-90BA-4B07-883E-283435D7C637}" destId="{1C06A2AA-040D-46A8-A42A-E94CB1F3573D}" srcOrd="0" destOrd="0" parTransId="{4E1E0E58-B043-4021-BF22-43C9E4CC4010}" sibTransId="{7BDE1CFF-6EBD-4619-BF80-952BEDB0324F}"/>
    <dgm:cxn modelId="{245FD596-C914-4498-8FF9-B17C6D9DC728}" srcId="{BC7EF7C9-90BA-4B07-883E-283435D7C637}" destId="{4709A6B6-4128-489A-A308-917817560B83}" srcOrd="1" destOrd="0" parTransId="{7BBA7D21-9671-4AC0-90BB-C313CCD5FF75}" sibTransId="{DFC21FF2-5C24-48D2-B3CF-F750F2DCB1F7}"/>
    <dgm:cxn modelId="{D92DC2D6-9BF1-4B7E-A9F1-5D9796D43832}" type="presOf" srcId="{1C06A2AA-040D-46A8-A42A-E94CB1F3573D}" destId="{305F2299-2CF9-41A8-90A1-6039E5A48EA0}" srcOrd="0" destOrd="0" presId="urn:microsoft.com/office/officeart/2005/8/layout/default#5"/>
    <dgm:cxn modelId="{731D35AB-D277-4833-9CAF-1BFC32464E07}" srcId="{BC7EF7C9-90BA-4B07-883E-283435D7C637}" destId="{7C360653-94E1-43DB-932E-6AAA8B01D439}" srcOrd="2" destOrd="0" parTransId="{848FD76D-8283-4357-A226-FA7B512B6644}" sibTransId="{4E2508E9-A6BF-416D-A80B-D700B18C5627}"/>
    <dgm:cxn modelId="{1B915310-542B-4612-8D37-BAD559E3F0E2}" type="presOf" srcId="{7C360653-94E1-43DB-932E-6AAA8B01D439}" destId="{47F6281C-F6BF-408D-BD1E-AC8ED5EAB32F}" srcOrd="0" destOrd="0" presId="urn:microsoft.com/office/officeart/2005/8/layout/default#5"/>
    <dgm:cxn modelId="{EEA9A835-62CC-4EFB-B979-AA56A1623764}" type="presParOf" srcId="{DA987C31-7DDE-4BD5-BD04-CC7BEB73F51B}" destId="{305F2299-2CF9-41A8-90A1-6039E5A48EA0}" srcOrd="0" destOrd="0" presId="urn:microsoft.com/office/officeart/2005/8/layout/default#5"/>
    <dgm:cxn modelId="{28D8212F-B834-428A-B9B6-CCC3A8BFAB34}" type="presParOf" srcId="{DA987C31-7DDE-4BD5-BD04-CC7BEB73F51B}" destId="{FD1ECEE5-C40D-444B-AD03-52703A0E6121}" srcOrd="1" destOrd="0" presId="urn:microsoft.com/office/officeart/2005/8/layout/default#5"/>
    <dgm:cxn modelId="{0BBDBE44-3A1C-4C86-91F9-3D33FAB6CB70}" type="presParOf" srcId="{DA987C31-7DDE-4BD5-BD04-CC7BEB73F51B}" destId="{6399EDB0-2941-417B-B6DB-48EA8135D4E4}" srcOrd="2" destOrd="0" presId="urn:microsoft.com/office/officeart/2005/8/layout/default#5"/>
    <dgm:cxn modelId="{79F19D4D-AFB6-4689-A68B-38773CE74ECD}" type="presParOf" srcId="{DA987C31-7DDE-4BD5-BD04-CC7BEB73F51B}" destId="{73AF5038-067B-40B8-8AA3-2765C7087151}" srcOrd="3" destOrd="0" presId="urn:microsoft.com/office/officeart/2005/8/layout/default#5"/>
    <dgm:cxn modelId="{D9FC40AB-9B41-4725-AA46-BAE15361343E}" type="presParOf" srcId="{DA987C31-7DDE-4BD5-BD04-CC7BEB73F51B}" destId="{47F6281C-F6BF-408D-BD1E-AC8ED5EAB32F}" srcOrd="4" destOrd="0" presId="urn:microsoft.com/office/officeart/2005/8/layout/default#5"/>
    <dgm:cxn modelId="{9BD0C42A-DAE9-4539-AE17-20CED1E93933}" type="presParOf" srcId="{DA987C31-7DDE-4BD5-BD04-CC7BEB73F51B}" destId="{0111A7DE-6A9E-485B-846D-2E90B6ECAAA4}" srcOrd="5" destOrd="0" presId="urn:microsoft.com/office/officeart/2005/8/layout/default#5"/>
    <dgm:cxn modelId="{79C016B2-FC62-4DB0-88CC-9CE2D8528196}" type="presParOf" srcId="{DA987C31-7DDE-4BD5-BD04-CC7BEB73F51B}" destId="{DBBE5D76-B328-4C28-BE61-60A479DF2F3B}" srcOrd="6" destOrd="0" presId="urn:microsoft.com/office/officeart/2005/8/layout/default#5"/>
    <dgm:cxn modelId="{B46A6823-9174-473E-8CCF-CFF67BDD6806}" type="presParOf" srcId="{DA987C31-7DDE-4BD5-BD04-CC7BEB73F51B}" destId="{4D16A5FA-1AD4-4DBA-86EC-F382D6A652A3}" srcOrd="7" destOrd="0" presId="urn:microsoft.com/office/officeart/2005/8/layout/default#5"/>
    <dgm:cxn modelId="{3FF63903-C5E5-494F-A1EE-59F5A0F5990A}" type="presParOf" srcId="{DA987C31-7DDE-4BD5-BD04-CC7BEB73F51B}" destId="{0A9BB7B8-43B4-4E44-A0AF-170AD10717E3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6F54E-D751-4F4B-B824-462DE2B9EF31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7963BD-44F4-45B1-B72B-6F29C399599F}">
      <dgm:prSet phldrT="[Testo]"/>
      <dgm:spPr/>
      <dgm:t>
        <a:bodyPr/>
        <a:lstStyle/>
        <a:p>
          <a:r>
            <a:rPr lang="it-IT" dirty="0" smtClean="0"/>
            <a:t>Gestisce l’anagrafe e l’intero ciclo di vita delle risorse sequestrate</a:t>
          </a:r>
          <a:endParaRPr lang="it-IT" dirty="0"/>
        </a:p>
      </dgm:t>
    </dgm:pt>
    <dgm:pt modelId="{7DD73687-1E13-4249-B0B5-372584D3318B}" type="parTrans" cxnId="{FEDDEE2D-9F06-460F-80E2-888B6369872C}">
      <dgm:prSet/>
      <dgm:spPr/>
      <dgm:t>
        <a:bodyPr/>
        <a:lstStyle/>
        <a:p>
          <a:endParaRPr lang="it-IT"/>
        </a:p>
      </dgm:t>
    </dgm:pt>
    <dgm:pt modelId="{32190C5A-7D0D-49DF-AF8B-348980A2FEBE}" type="sibTrans" cxnId="{FEDDEE2D-9F06-460F-80E2-888B6369872C}">
      <dgm:prSet/>
      <dgm:spPr/>
      <dgm:t>
        <a:bodyPr/>
        <a:lstStyle/>
        <a:p>
          <a:endParaRPr lang="it-IT"/>
        </a:p>
      </dgm:t>
    </dgm:pt>
    <dgm:pt modelId="{7FFD8982-216A-4009-B25E-B6A877F31E80}">
      <dgm:prSet phldrT="[Testo]"/>
      <dgm:spPr/>
      <dgm:t>
        <a:bodyPr/>
        <a:lstStyle/>
        <a:p>
          <a:r>
            <a:rPr lang="it-IT" dirty="0" smtClean="0"/>
            <a:t>Gestione delle risorse centralizzata </a:t>
          </a:r>
          <a:endParaRPr lang="it-IT" dirty="0"/>
        </a:p>
      </dgm:t>
    </dgm:pt>
    <dgm:pt modelId="{CE8BA20E-6501-425F-93FF-5F36D2FAD677}" type="parTrans" cxnId="{2EEFADAB-2AAA-411C-A502-6A20C62BB6EE}">
      <dgm:prSet/>
      <dgm:spPr/>
      <dgm:t>
        <a:bodyPr/>
        <a:lstStyle/>
        <a:p>
          <a:endParaRPr lang="it-IT"/>
        </a:p>
      </dgm:t>
    </dgm:pt>
    <dgm:pt modelId="{2DBA7A85-25F8-47C8-8FF0-4DCD6B20BB7D}" type="sibTrans" cxnId="{2EEFADAB-2AAA-411C-A502-6A20C62BB6EE}">
      <dgm:prSet/>
      <dgm:spPr/>
      <dgm:t>
        <a:bodyPr/>
        <a:lstStyle/>
        <a:p>
          <a:endParaRPr lang="it-IT"/>
        </a:p>
      </dgm:t>
    </dgm:pt>
    <dgm:pt modelId="{1A605AED-7BC1-4D32-B78B-B2139C05D851}">
      <dgm:prSet phldrT="[Testo]"/>
      <dgm:spPr/>
      <dgm:t>
        <a:bodyPr/>
        <a:lstStyle/>
        <a:p>
          <a:r>
            <a:rPr lang="it-IT" dirty="0" smtClean="0"/>
            <a:t>Ottimizzazione del rendimento finanziario a favore dello Stato</a:t>
          </a:r>
          <a:endParaRPr lang="it-IT" dirty="0"/>
        </a:p>
      </dgm:t>
    </dgm:pt>
    <dgm:pt modelId="{D2661416-D765-4063-BE86-911CBB5FF725}" type="parTrans" cxnId="{8C667F2A-543B-4700-976C-B7ADE50B376F}">
      <dgm:prSet/>
      <dgm:spPr/>
      <dgm:t>
        <a:bodyPr/>
        <a:lstStyle/>
        <a:p>
          <a:endParaRPr lang="it-IT"/>
        </a:p>
      </dgm:t>
    </dgm:pt>
    <dgm:pt modelId="{EEC58E90-3B80-42D4-905E-249300241FF3}" type="sibTrans" cxnId="{8C667F2A-543B-4700-976C-B7ADE50B376F}">
      <dgm:prSet/>
      <dgm:spPr/>
      <dgm:t>
        <a:bodyPr/>
        <a:lstStyle/>
        <a:p>
          <a:endParaRPr lang="it-IT"/>
        </a:p>
      </dgm:t>
    </dgm:pt>
    <dgm:pt modelId="{D9FF56EA-EE47-46A1-A1EF-417B45C6FC41}">
      <dgm:prSet phldrT="[Testo]"/>
      <dgm:spPr/>
      <dgm:t>
        <a:bodyPr/>
        <a:lstStyle/>
        <a:p>
          <a:r>
            <a:rPr lang="it-IT" dirty="0" smtClean="0"/>
            <a:t>Tempestiva esecuzione dei provvedimenti di confisca e dissequestro</a:t>
          </a:r>
          <a:endParaRPr lang="it-IT" dirty="0"/>
        </a:p>
      </dgm:t>
    </dgm:pt>
    <dgm:pt modelId="{AA7918D2-2ADC-40E1-8ED0-51E3E899AC66}" type="parTrans" cxnId="{858B2C68-142D-4557-926A-DDE4DD4CC744}">
      <dgm:prSet/>
      <dgm:spPr/>
      <dgm:t>
        <a:bodyPr/>
        <a:lstStyle/>
        <a:p>
          <a:endParaRPr lang="it-IT"/>
        </a:p>
      </dgm:t>
    </dgm:pt>
    <dgm:pt modelId="{08166DC8-083D-45CA-A0B0-F2A4D694C007}" type="sibTrans" cxnId="{858B2C68-142D-4557-926A-DDE4DD4CC744}">
      <dgm:prSet/>
      <dgm:spPr/>
      <dgm:t>
        <a:bodyPr/>
        <a:lstStyle/>
        <a:p>
          <a:endParaRPr lang="it-IT"/>
        </a:p>
      </dgm:t>
    </dgm:pt>
    <dgm:pt modelId="{0F163F49-A106-4CEC-8FEA-3FE067AD044C}" type="pres">
      <dgm:prSet presAssocID="{F6D6F54E-D751-4F4B-B824-462DE2B9EF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D26CE5B-E554-487C-912B-5E7F85CD3061}" type="pres">
      <dgm:prSet presAssocID="{1C7963BD-44F4-45B1-B72B-6F29C39959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DC26F2-DE99-4301-A775-8139349A3BE5}" type="pres">
      <dgm:prSet presAssocID="{32190C5A-7D0D-49DF-AF8B-348980A2FEBE}" presName="sibTrans" presStyleCnt="0"/>
      <dgm:spPr/>
    </dgm:pt>
    <dgm:pt modelId="{F4A9E66C-51DA-427B-8EEF-83B8A9A67F11}" type="pres">
      <dgm:prSet presAssocID="{7FFD8982-216A-4009-B25E-B6A877F31E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852E72-38A6-4EDE-9ECE-93401D4790DF}" type="pres">
      <dgm:prSet presAssocID="{2DBA7A85-25F8-47C8-8FF0-4DCD6B20BB7D}" presName="sibTrans" presStyleCnt="0"/>
      <dgm:spPr/>
    </dgm:pt>
    <dgm:pt modelId="{8AE16C47-347A-4C06-A5C9-6BF58874253B}" type="pres">
      <dgm:prSet presAssocID="{1A605AED-7BC1-4D32-B78B-B2139C05D8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4A044C-FC4A-4DC4-A7A4-368F2C42FD3B}" type="pres">
      <dgm:prSet presAssocID="{EEC58E90-3B80-42D4-905E-249300241FF3}" presName="sibTrans" presStyleCnt="0"/>
      <dgm:spPr/>
    </dgm:pt>
    <dgm:pt modelId="{EE765FC4-4EFB-4D35-B561-FD1D9B2AE9A4}" type="pres">
      <dgm:prSet presAssocID="{D9FF56EA-EE47-46A1-A1EF-417B45C6FC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890CF7D-DF42-4B22-8BEB-2DFCFE5D65FD}" type="presOf" srcId="{D9FF56EA-EE47-46A1-A1EF-417B45C6FC41}" destId="{EE765FC4-4EFB-4D35-B561-FD1D9B2AE9A4}" srcOrd="0" destOrd="0" presId="urn:microsoft.com/office/officeart/2005/8/layout/default#6"/>
    <dgm:cxn modelId="{FEDDEE2D-9F06-460F-80E2-888B6369872C}" srcId="{F6D6F54E-D751-4F4B-B824-462DE2B9EF31}" destId="{1C7963BD-44F4-45B1-B72B-6F29C399599F}" srcOrd="0" destOrd="0" parTransId="{7DD73687-1E13-4249-B0B5-372584D3318B}" sibTransId="{32190C5A-7D0D-49DF-AF8B-348980A2FEBE}"/>
    <dgm:cxn modelId="{3CE6955E-5817-4912-AC68-19224B5EEA57}" type="presOf" srcId="{1A605AED-7BC1-4D32-B78B-B2139C05D851}" destId="{8AE16C47-347A-4C06-A5C9-6BF58874253B}" srcOrd="0" destOrd="0" presId="urn:microsoft.com/office/officeart/2005/8/layout/default#6"/>
    <dgm:cxn modelId="{8C667F2A-543B-4700-976C-B7ADE50B376F}" srcId="{F6D6F54E-D751-4F4B-B824-462DE2B9EF31}" destId="{1A605AED-7BC1-4D32-B78B-B2139C05D851}" srcOrd="2" destOrd="0" parTransId="{D2661416-D765-4063-BE86-911CBB5FF725}" sibTransId="{EEC58E90-3B80-42D4-905E-249300241FF3}"/>
    <dgm:cxn modelId="{858B2C68-142D-4557-926A-DDE4DD4CC744}" srcId="{F6D6F54E-D751-4F4B-B824-462DE2B9EF31}" destId="{D9FF56EA-EE47-46A1-A1EF-417B45C6FC41}" srcOrd="3" destOrd="0" parTransId="{AA7918D2-2ADC-40E1-8ED0-51E3E899AC66}" sibTransId="{08166DC8-083D-45CA-A0B0-F2A4D694C007}"/>
    <dgm:cxn modelId="{184FC8AC-EAF8-4C54-90D4-A7703324D791}" type="presOf" srcId="{1C7963BD-44F4-45B1-B72B-6F29C399599F}" destId="{AD26CE5B-E554-487C-912B-5E7F85CD3061}" srcOrd="0" destOrd="0" presId="urn:microsoft.com/office/officeart/2005/8/layout/default#6"/>
    <dgm:cxn modelId="{2EEFADAB-2AAA-411C-A502-6A20C62BB6EE}" srcId="{F6D6F54E-D751-4F4B-B824-462DE2B9EF31}" destId="{7FFD8982-216A-4009-B25E-B6A877F31E80}" srcOrd="1" destOrd="0" parTransId="{CE8BA20E-6501-425F-93FF-5F36D2FAD677}" sibTransId="{2DBA7A85-25F8-47C8-8FF0-4DCD6B20BB7D}"/>
    <dgm:cxn modelId="{89BBD1F0-DCF0-4C64-810A-1DA9340DBE20}" type="presOf" srcId="{7FFD8982-216A-4009-B25E-B6A877F31E80}" destId="{F4A9E66C-51DA-427B-8EEF-83B8A9A67F11}" srcOrd="0" destOrd="0" presId="urn:microsoft.com/office/officeart/2005/8/layout/default#6"/>
    <dgm:cxn modelId="{7C65B2A2-88F5-4213-AFDD-EA12A9DA425D}" type="presOf" srcId="{F6D6F54E-D751-4F4B-B824-462DE2B9EF31}" destId="{0F163F49-A106-4CEC-8FEA-3FE067AD044C}" srcOrd="0" destOrd="0" presId="urn:microsoft.com/office/officeart/2005/8/layout/default#6"/>
    <dgm:cxn modelId="{EEEF816A-F09F-4092-A9BC-F28DCE513FE4}" type="presParOf" srcId="{0F163F49-A106-4CEC-8FEA-3FE067AD044C}" destId="{AD26CE5B-E554-487C-912B-5E7F85CD3061}" srcOrd="0" destOrd="0" presId="urn:microsoft.com/office/officeart/2005/8/layout/default#6"/>
    <dgm:cxn modelId="{7AC011CB-BE50-429F-B519-8C9C568DC9F9}" type="presParOf" srcId="{0F163F49-A106-4CEC-8FEA-3FE067AD044C}" destId="{03DC26F2-DE99-4301-A775-8139349A3BE5}" srcOrd="1" destOrd="0" presId="urn:microsoft.com/office/officeart/2005/8/layout/default#6"/>
    <dgm:cxn modelId="{23985983-D679-4C20-865B-E68D160664E0}" type="presParOf" srcId="{0F163F49-A106-4CEC-8FEA-3FE067AD044C}" destId="{F4A9E66C-51DA-427B-8EEF-83B8A9A67F11}" srcOrd="2" destOrd="0" presId="urn:microsoft.com/office/officeart/2005/8/layout/default#6"/>
    <dgm:cxn modelId="{F1EA3C45-E821-4A09-B782-B2B1CCB0255B}" type="presParOf" srcId="{0F163F49-A106-4CEC-8FEA-3FE067AD044C}" destId="{CD852E72-38A6-4EDE-9ECE-93401D4790DF}" srcOrd="3" destOrd="0" presId="urn:microsoft.com/office/officeart/2005/8/layout/default#6"/>
    <dgm:cxn modelId="{4A326139-7B6B-4F3C-8C65-E0FAD90F56C7}" type="presParOf" srcId="{0F163F49-A106-4CEC-8FEA-3FE067AD044C}" destId="{8AE16C47-347A-4C06-A5C9-6BF58874253B}" srcOrd="4" destOrd="0" presId="urn:microsoft.com/office/officeart/2005/8/layout/default#6"/>
    <dgm:cxn modelId="{88F73E3C-FA57-44A6-A9B8-D9F3961FD228}" type="presParOf" srcId="{0F163F49-A106-4CEC-8FEA-3FE067AD044C}" destId="{784A044C-FC4A-4DC4-A7A4-368F2C42FD3B}" srcOrd="5" destOrd="0" presId="urn:microsoft.com/office/officeart/2005/8/layout/default#6"/>
    <dgm:cxn modelId="{A82ADFB8-C628-4989-BD10-6D47B85EF85A}" type="presParOf" srcId="{0F163F49-A106-4CEC-8FEA-3FE067AD044C}" destId="{EE765FC4-4EFB-4D35-B561-FD1D9B2AE9A4}" srcOrd="6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947B6-8DDF-4ADE-9F0C-1E5D45D3EC3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FDFA84-1FA1-4D98-965C-6BD834C838BB}">
      <dgm:prSet phldrT="[Testo]"/>
      <dgm:spPr/>
      <dgm:t>
        <a:bodyPr/>
        <a:lstStyle/>
        <a:p>
          <a:r>
            <a:rPr lang="it-IT" dirty="0" smtClean="0"/>
            <a:t>La registrazione nel </a:t>
          </a:r>
          <a:r>
            <a:rPr lang="it-IT" dirty="0" err="1" smtClean="0"/>
            <a:t>F.U.G.</a:t>
          </a:r>
          <a:endParaRPr lang="it-IT" dirty="0"/>
        </a:p>
      </dgm:t>
    </dgm:pt>
    <dgm:pt modelId="{6AD0D966-82AF-437C-BD0C-0E256C704311}" type="parTrans" cxnId="{24B6BC32-FFBE-4522-A8D2-2CD16B0EF456}">
      <dgm:prSet/>
      <dgm:spPr/>
      <dgm:t>
        <a:bodyPr/>
        <a:lstStyle/>
        <a:p>
          <a:endParaRPr lang="it-IT"/>
        </a:p>
      </dgm:t>
    </dgm:pt>
    <dgm:pt modelId="{0F230C8B-F8E9-4F8F-9859-81929789C1E0}" type="sibTrans" cxnId="{24B6BC32-FFBE-4522-A8D2-2CD16B0EF456}">
      <dgm:prSet/>
      <dgm:spPr/>
      <dgm:t>
        <a:bodyPr/>
        <a:lstStyle/>
        <a:p>
          <a:endParaRPr lang="it-IT"/>
        </a:p>
      </dgm:t>
    </dgm:pt>
    <dgm:pt modelId="{6DEA2A38-2F04-4464-9961-9E268DFDAB90}">
      <dgm:prSet phldrT="[Testo]"/>
      <dgm:spPr/>
      <dgm:t>
        <a:bodyPr/>
        <a:lstStyle/>
        <a:p>
          <a:r>
            <a:rPr lang="it-IT" dirty="0" smtClean="0"/>
            <a:t>Mod. A</a:t>
          </a:r>
          <a:endParaRPr lang="it-IT" dirty="0"/>
        </a:p>
      </dgm:t>
    </dgm:pt>
    <dgm:pt modelId="{CEC60F97-537E-4547-AF67-E11E51FC7739}" type="parTrans" cxnId="{6ED4BD51-9D9E-4C3E-9994-0648C33B6419}">
      <dgm:prSet/>
      <dgm:spPr/>
      <dgm:t>
        <a:bodyPr/>
        <a:lstStyle/>
        <a:p>
          <a:endParaRPr lang="it-IT"/>
        </a:p>
      </dgm:t>
    </dgm:pt>
    <dgm:pt modelId="{8D744F71-5626-47F7-9593-316E27E186F4}" type="sibTrans" cxnId="{6ED4BD51-9D9E-4C3E-9994-0648C33B6419}">
      <dgm:prSet/>
      <dgm:spPr/>
      <dgm:t>
        <a:bodyPr/>
        <a:lstStyle/>
        <a:p>
          <a:endParaRPr lang="it-IT"/>
        </a:p>
      </dgm:t>
    </dgm:pt>
    <dgm:pt modelId="{487717A0-14D0-4BC0-9F04-B02B9203F04F}">
      <dgm:prSet phldrT="[Testo]"/>
      <dgm:spPr/>
      <dgm:t>
        <a:bodyPr/>
        <a:lstStyle/>
        <a:p>
          <a:r>
            <a:rPr lang="it-IT" dirty="0" smtClean="0"/>
            <a:t>Comunicazione dell’avvenuto sequestro</a:t>
          </a:r>
          <a:endParaRPr lang="it-IT" dirty="0"/>
        </a:p>
      </dgm:t>
    </dgm:pt>
    <dgm:pt modelId="{8DAB9A5B-F07C-4DD3-B206-7C93119DA3F3}" type="parTrans" cxnId="{E8177DE0-6E2B-4EA0-9CFB-1BF25209A41C}">
      <dgm:prSet/>
      <dgm:spPr/>
      <dgm:t>
        <a:bodyPr/>
        <a:lstStyle/>
        <a:p>
          <a:endParaRPr lang="it-IT"/>
        </a:p>
      </dgm:t>
    </dgm:pt>
    <dgm:pt modelId="{C59C8809-4F0D-476A-9063-2670C1FA9EE9}" type="sibTrans" cxnId="{E8177DE0-6E2B-4EA0-9CFB-1BF25209A41C}">
      <dgm:prSet/>
      <dgm:spPr/>
      <dgm:t>
        <a:bodyPr/>
        <a:lstStyle/>
        <a:p>
          <a:endParaRPr lang="it-IT"/>
        </a:p>
      </dgm:t>
    </dgm:pt>
    <dgm:pt modelId="{E8CD0AF1-10B9-481C-B520-5E6F6B45E692}">
      <dgm:prSet phldrT="[Testo]"/>
      <dgm:spPr/>
      <dgm:t>
        <a:bodyPr/>
        <a:lstStyle/>
        <a:p>
          <a:r>
            <a:rPr lang="it-IT" dirty="0" smtClean="0"/>
            <a:t>La restituzione</a:t>
          </a:r>
          <a:endParaRPr lang="it-IT" dirty="0"/>
        </a:p>
      </dgm:t>
    </dgm:pt>
    <dgm:pt modelId="{7762C630-A867-4A16-9ABF-60B739D52C38}" type="parTrans" cxnId="{BEB154E4-21A9-436A-A6D0-7CBE25E4E9EA}">
      <dgm:prSet/>
      <dgm:spPr/>
      <dgm:t>
        <a:bodyPr/>
        <a:lstStyle/>
        <a:p>
          <a:endParaRPr lang="it-IT"/>
        </a:p>
      </dgm:t>
    </dgm:pt>
    <dgm:pt modelId="{0EC20ED8-8D77-461A-AFAC-D074A19C7B6A}" type="sibTrans" cxnId="{BEB154E4-21A9-436A-A6D0-7CBE25E4E9EA}">
      <dgm:prSet/>
      <dgm:spPr/>
      <dgm:t>
        <a:bodyPr/>
        <a:lstStyle/>
        <a:p>
          <a:endParaRPr lang="it-IT"/>
        </a:p>
      </dgm:t>
    </dgm:pt>
    <dgm:pt modelId="{3A0EDE12-31A7-4BDF-9293-204216945341}">
      <dgm:prSet phldrT="[Testo]"/>
      <dgm:spPr/>
      <dgm:t>
        <a:bodyPr/>
        <a:lstStyle/>
        <a:p>
          <a:r>
            <a:rPr lang="it-IT" dirty="0" smtClean="0"/>
            <a:t>Mod. C e C bis</a:t>
          </a:r>
          <a:endParaRPr lang="it-IT" dirty="0"/>
        </a:p>
      </dgm:t>
    </dgm:pt>
    <dgm:pt modelId="{F802B88A-64F9-4557-B723-FFF5CE121B17}" type="parTrans" cxnId="{E78D838F-1755-4876-B74B-486B2E0E0F89}">
      <dgm:prSet/>
      <dgm:spPr/>
      <dgm:t>
        <a:bodyPr/>
        <a:lstStyle/>
        <a:p>
          <a:endParaRPr lang="it-IT"/>
        </a:p>
      </dgm:t>
    </dgm:pt>
    <dgm:pt modelId="{6FFE9207-9245-40D4-A37F-83AA3216DF57}" type="sibTrans" cxnId="{E78D838F-1755-4876-B74B-486B2E0E0F89}">
      <dgm:prSet/>
      <dgm:spPr/>
      <dgm:t>
        <a:bodyPr/>
        <a:lstStyle/>
        <a:p>
          <a:endParaRPr lang="it-IT"/>
        </a:p>
      </dgm:t>
    </dgm:pt>
    <dgm:pt modelId="{AA3DCA4E-BD56-4196-9E82-4C9224B71BF8}">
      <dgm:prSet phldrT="[Testo]"/>
      <dgm:spPr/>
      <dgm:t>
        <a:bodyPr/>
        <a:lstStyle/>
        <a:p>
          <a:r>
            <a:rPr lang="it-IT" dirty="0" smtClean="0"/>
            <a:t>Comunicazione della restituzione e dell’avvenuta notifica all’interessato</a:t>
          </a:r>
          <a:endParaRPr lang="it-IT" dirty="0"/>
        </a:p>
      </dgm:t>
    </dgm:pt>
    <dgm:pt modelId="{00060A41-EB59-4F44-8A86-FB1ED622F539}" type="parTrans" cxnId="{C274C0D4-DEAD-44AC-B599-A7FCB3CC4120}">
      <dgm:prSet/>
      <dgm:spPr/>
      <dgm:t>
        <a:bodyPr/>
        <a:lstStyle/>
        <a:p>
          <a:endParaRPr lang="it-IT"/>
        </a:p>
      </dgm:t>
    </dgm:pt>
    <dgm:pt modelId="{DDF61B8B-FE04-46D0-80D9-ABFF824751E9}" type="sibTrans" cxnId="{C274C0D4-DEAD-44AC-B599-A7FCB3CC4120}">
      <dgm:prSet/>
      <dgm:spPr/>
      <dgm:t>
        <a:bodyPr/>
        <a:lstStyle/>
        <a:p>
          <a:endParaRPr lang="it-IT"/>
        </a:p>
      </dgm:t>
    </dgm:pt>
    <dgm:pt modelId="{F8C85912-C54D-4C19-BF88-1CF108CF340C}">
      <dgm:prSet phldrT="[Testo]"/>
      <dgm:spPr/>
      <dgm:t>
        <a:bodyPr/>
        <a:lstStyle/>
        <a:p>
          <a:r>
            <a:rPr lang="it-IT" dirty="0" smtClean="0"/>
            <a:t>Vendita/Confisca</a:t>
          </a:r>
          <a:endParaRPr lang="it-IT" dirty="0"/>
        </a:p>
      </dgm:t>
    </dgm:pt>
    <dgm:pt modelId="{22207902-2797-47D5-9DC3-3B39FEDD917C}" type="parTrans" cxnId="{827B8285-2075-4150-B196-F3CBAD5F065E}">
      <dgm:prSet/>
      <dgm:spPr/>
      <dgm:t>
        <a:bodyPr/>
        <a:lstStyle/>
        <a:p>
          <a:endParaRPr lang="it-IT"/>
        </a:p>
      </dgm:t>
    </dgm:pt>
    <dgm:pt modelId="{4A055644-AE6A-44B5-B090-3EDD6D78EB7C}" type="sibTrans" cxnId="{827B8285-2075-4150-B196-F3CBAD5F065E}">
      <dgm:prSet/>
      <dgm:spPr/>
      <dgm:t>
        <a:bodyPr/>
        <a:lstStyle/>
        <a:p>
          <a:endParaRPr lang="it-IT"/>
        </a:p>
      </dgm:t>
    </dgm:pt>
    <dgm:pt modelId="{7D289FF3-EB90-402C-B478-9C106E6E881A}">
      <dgm:prSet phldrT="[Testo]"/>
      <dgm:spPr/>
      <dgm:t>
        <a:bodyPr/>
        <a:lstStyle/>
        <a:p>
          <a:r>
            <a:rPr lang="it-IT" dirty="0" smtClean="0"/>
            <a:t>Mod. E</a:t>
          </a:r>
          <a:endParaRPr lang="it-IT" dirty="0"/>
        </a:p>
      </dgm:t>
    </dgm:pt>
    <dgm:pt modelId="{76D7298D-47D0-441F-A31D-6130A6DF5055}" type="parTrans" cxnId="{780F8A5C-8503-41A9-86C3-8A2BE3BDADC8}">
      <dgm:prSet/>
      <dgm:spPr/>
      <dgm:t>
        <a:bodyPr/>
        <a:lstStyle/>
        <a:p>
          <a:endParaRPr lang="it-IT"/>
        </a:p>
      </dgm:t>
    </dgm:pt>
    <dgm:pt modelId="{A72E722F-D263-4E55-9DAC-E1993FA4119E}" type="sibTrans" cxnId="{780F8A5C-8503-41A9-86C3-8A2BE3BDADC8}">
      <dgm:prSet/>
      <dgm:spPr/>
      <dgm:t>
        <a:bodyPr/>
        <a:lstStyle/>
        <a:p>
          <a:endParaRPr lang="it-IT"/>
        </a:p>
      </dgm:t>
    </dgm:pt>
    <dgm:pt modelId="{B3656D4A-5B06-4A50-90AE-910C8CAA817F}">
      <dgm:prSet phldrT="[Testo]"/>
      <dgm:spPr/>
      <dgm:t>
        <a:bodyPr/>
        <a:lstStyle/>
        <a:p>
          <a:endParaRPr lang="it-IT" dirty="0"/>
        </a:p>
      </dgm:t>
    </dgm:pt>
    <dgm:pt modelId="{91DFF8F7-A13F-4A25-AE82-DED6A8905866}" type="parTrans" cxnId="{9E17EC1B-4C6F-4FBF-B7AB-746261A3F707}">
      <dgm:prSet/>
      <dgm:spPr/>
      <dgm:t>
        <a:bodyPr/>
        <a:lstStyle/>
        <a:p>
          <a:endParaRPr lang="it-IT"/>
        </a:p>
      </dgm:t>
    </dgm:pt>
    <dgm:pt modelId="{212F3B0E-7411-4902-9EF9-DF269FD700B5}" type="sibTrans" cxnId="{9E17EC1B-4C6F-4FBF-B7AB-746261A3F707}">
      <dgm:prSet/>
      <dgm:spPr/>
      <dgm:t>
        <a:bodyPr/>
        <a:lstStyle/>
        <a:p>
          <a:endParaRPr lang="it-IT"/>
        </a:p>
      </dgm:t>
    </dgm:pt>
    <dgm:pt modelId="{69654632-F4B5-4272-AAD6-A57D006BC6B7}">
      <dgm:prSet phldrT="[Testo]"/>
      <dgm:spPr/>
      <dgm:t>
        <a:bodyPr/>
        <a:lstStyle/>
        <a:p>
          <a:r>
            <a:rPr lang="it-IT" dirty="0" smtClean="0"/>
            <a:t>LA DEVOLUZIONE DELLE SOMME ALLA CASSA AMMENDE. MOD. B e B Bis</a:t>
          </a:r>
          <a:endParaRPr lang="it-IT" dirty="0"/>
        </a:p>
      </dgm:t>
    </dgm:pt>
    <dgm:pt modelId="{541D6B12-1874-4C37-92A7-1CCF6ED03599}" type="parTrans" cxnId="{23225837-32BD-477B-962C-007C3F9CEAF5}">
      <dgm:prSet/>
      <dgm:spPr/>
      <dgm:t>
        <a:bodyPr/>
        <a:lstStyle/>
        <a:p>
          <a:endParaRPr lang="it-IT"/>
        </a:p>
      </dgm:t>
    </dgm:pt>
    <dgm:pt modelId="{7914D1F9-99B0-4D86-A6E7-B77439C678BE}" type="sibTrans" cxnId="{23225837-32BD-477B-962C-007C3F9CEAF5}">
      <dgm:prSet/>
      <dgm:spPr/>
      <dgm:t>
        <a:bodyPr/>
        <a:lstStyle/>
        <a:p>
          <a:endParaRPr lang="it-IT"/>
        </a:p>
      </dgm:t>
    </dgm:pt>
    <dgm:pt modelId="{29CC2A34-422D-4AB5-8161-98F60D8BDA2F}">
      <dgm:prSet phldrT="[Testo]"/>
      <dgm:spPr/>
      <dgm:t>
        <a:bodyPr/>
        <a:lstStyle/>
        <a:p>
          <a:r>
            <a:rPr lang="it-IT" dirty="0" smtClean="0"/>
            <a:t>MOD. D: Confisca</a:t>
          </a:r>
          <a:endParaRPr lang="it-IT" dirty="0"/>
        </a:p>
      </dgm:t>
    </dgm:pt>
    <dgm:pt modelId="{B999983B-8B0A-4272-915D-EA51D752DE53}" type="parTrans" cxnId="{D5E31229-C24B-45CB-B78C-28D9CBA7D455}">
      <dgm:prSet/>
      <dgm:spPr/>
      <dgm:t>
        <a:bodyPr/>
        <a:lstStyle/>
        <a:p>
          <a:endParaRPr lang="it-IT"/>
        </a:p>
      </dgm:t>
    </dgm:pt>
    <dgm:pt modelId="{600D25E1-C19B-4A6A-98BB-FB2EFCFF36E7}" type="sibTrans" cxnId="{D5E31229-C24B-45CB-B78C-28D9CBA7D455}">
      <dgm:prSet/>
      <dgm:spPr/>
      <dgm:t>
        <a:bodyPr/>
        <a:lstStyle/>
        <a:p>
          <a:endParaRPr lang="it-IT"/>
        </a:p>
      </dgm:t>
    </dgm:pt>
    <dgm:pt modelId="{26D4DEFD-7780-4D18-920A-E0F2EFF4CF55}" type="pres">
      <dgm:prSet presAssocID="{6A8947B6-8DDF-4ADE-9F0C-1E5D45D3EC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EA8EC94-E56B-4B19-BCFC-36818FD26E7D}" type="pres">
      <dgm:prSet presAssocID="{F8FDFA84-1FA1-4D98-965C-6BD834C838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8F250B-9E4E-4B32-A247-487AF1390659}" type="pres">
      <dgm:prSet presAssocID="{0F230C8B-F8E9-4F8F-9859-81929789C1E0}" presName="sibTrans" presStyleCnt="0"/>
      <dgm:spPr/>
    </dgm:pt>
    <dgm:pt modelId="{6B76511C-2796-4C86-8DE6-53B9BA2C3C5E}" type="pres">
      <dgm:prSet presAssocID="{E8CD0AF1-10B9-481C-B520-5E6F6B45E6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AA9F27-45E6-4CAD-8179-0F1306B96F33}" type="pres">
      <dgm:prSet presAssocID="{0EC20ED8-8D77-461A-AFAC-D074A19C7B6A}" presName="sibTrans" presStyleCnt="0"/>
      <dgm:spPr/>
    </dgm:pt>
    <dgm:pt modelId="{53160DEE-BF14-4526-8D74-52100C3D1241}" type="pres">
      <dgm:prSet presAssocID="{F8C85912-C54D-4C19-BF88-1CF108CF34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B6BC32-FFBE-4522-A8D2-2CD16B0EF456}" srcId="{6A8947B6-8DDF-4ADE-9F0C-1E5D45D3EC37}" destId="{F8FDFA84-1FA1-4D98-965C-6BD834C838BB}" srcOrd="0" destOrd="0" parTransId="{6AD0D966-82AF-437C-BD0C-0E256C704311}" sibTransId="{0F230C8B-F8E9-4F8F-9859-81929789C1E0}"/>
    <dgm:cxn modelId="{BE09CD4F-EEDF-4B94-B311-649A6FD89E5A}" type="presOf" srcId="{B3656D4A-5B06-4A50-90AE-910C8CAA817F}" destId="{53160DEE-BF14-4526-8D74-52100C3D1241}" srcOrd="0" destOrd="4" presId="urn:microsoft.com/office/officeart/2005/8/layout/hList6"/>
    <dgm:cxn modelId="{E8177DE0-6E2B-4EA0-9CFB-1BF25209A41C}" srcId="{F8FDFA84-1FA1-4D98-965C-6BD834C838BB}" destId="{487717A0-14D0-4BC0-9F04-B02B9203F04F}" srcOrd="1" destOrd="0" parTransId="{8DAB9A5B-F07C-4DD3-B206-7C93119DA3F3}" sibTransId="{C59C8809-4F0D-476A-9063-2670C1FA9EE9}"/>
    <dgm:cxn modelId="{4848AFD9-C8F1-446B-8525-52C5CF025CE5}" type="presOf" srcId="{F8C85912-C54D-4C19-BF88-1CF108CF340C}" destId="{53160DEE-BF14-4526-8D74-52100C3D1241}" srcOrd="0" destOrd="0" presId="urn:microsoft.com/office/officeart/2005/8/layout/hList6"/>
    <dgm:cxn modelId="{05A89656-E8BA-4733-8479-7D0B2528BC52}" type="presOf" srcId="{7D289FF3-EB90-402C-B478-9C106E6E881A}" destId="{53160DEE-BF14-4526-8D74-52100C3D1241}" srcOrd="0" destOrd="1" presId="urn:microsoft.com/office/officeart/2005/8/layout/hList6"/>
    <dgm:cxn modelId="{BEB154E4-21A9-436A-A6D0-7CBE25E4E9EA}" srcId="{6A8947B6-8DDF-4ADE-9F0C-1E5D45D3EC37}" destId="{E8CD0AF1-10B9-481C-B520-5E6F6B45E692}" srcOrd="1" destOrd="0" parTransId="{7762C630-A867-4A16-9ABF-60B739D52C38}" sibTransId="{0EC20ED8-8D77-461A-AFAC-D074A19C7B6A}"/>
    <dgm:cxn modelId="{C274C0D4-DEAD-44AC-B599-A7FCB3CC4120}" srcId="{E8CD0AF1-10B9-481C-B520-5E6F6B45E692}" destId="{AA3DCA4E-BD56-4196-9E82-4C9224B71BF8}" srcOrd="1" destOrd="0" parTransId="{00060A41-EB59-4F44-8A86-FB1ED622F539}" sibTransId="{DDF61B8B-FE04-46D0-80D9-ABFF824751E9}"/>
    <dgm:cxn modelId="{AF2CCF77-D723-48A8-8BF4-5F9E94A5CD4B}" type="presOf" srcId="{29CC2A34-422D-4AB5-8161-98F60D8BDA2F}" destId="{53160DEE-BF14-4526-8D74-52100C3D1241}" srcOrd="0" destOrd="3" presId="urn:microsoft.com/office/officeart/2005/8/layout/hList6"/>
    <dgm:cxn modelId="{827B8285-2075-4150-B196-F3CBAD5F065E}" srcId="{6A8947B6-8DDF-4ADE-9F0C-1E5D45D3EC37}" destId="{F8C85912-C54D-4C19-BF88-1CF108CF340C}" srcOrd="2" destOrd="0" parTransId="{22207902-2797-47D5-9DC3-3B39FEDD917C}" sibTransId="{4A055644-AE6A-44B5-B090-3EDD6D78EB7C}"/>
    <dgm:cxn modelId="{D9B8A176-4769-404E-8F0F-6D982F7F97E9}" type="presOf" srcId="{E8CD0AF1-10B9-481C-B520-5E6F6B45E692}" destId="{6B76511C-2796-4C86-8DE6-53B9BA2C3C5E}" srcOrd="0" destOrd="0" presId="urn:microsoft.com/office/officeart/2005/8/layout/hList6"/>
    <dgm:cxn modelId="{9E17EC1B-4C6F-4FBF-B7AB-746261A3F707}" srcId="{F8C85912-C54D-4C19-BF88-1CF108CF340C}" destId="{B3656D4A-5B06-4A50-90AE-910C8CAA817F}" srcOrd="3" destOrd="0" parTransId="{91DFF8F7-A13F-4A25-AE82-DED6A8905866}" sibTransId="{212F3B0E-7411-4902-9EF9-DF269FD700B5}"/>
    <dgm:cxn modelId="{6ED4BD51-9D9E-4C3E-9994-0648C33B6419}" srcId="{F8FDFA84-1FA1-4D98-965C-6BD834C838BB}" destId="{6DEA2A38-2F04-4464-9961-9E268DFDAB90}" srcOrd="0" destOrd="0" parTransId="{CEC60F97-537E-4547-AF67-E11E51FC7739}" sibTransId="{8D744F71-5626-47F7-9593-316E27E186F4}"/>
    <dgm:cxn modelId="{A0AA3F73-2A55-440C-96AA-7962577FC913}" type="presOf" srcId="{6DEA2A38-2F04-4464-9961-9E268DFDAB90}" destId="{4EA8EC94-E56B-4B19-BCFC-36818FD26E7D}" srcOrd="0" destOrd="1" presId="urn:microsoft.com/office/officeart/2005/8/layout/hList6"/>
    <dgm:cxn modelId="{E78D838F-1755-4876-B74B-486B2E0E0F89}" srcId="{E8CD0AF1-10B9-481C-B520-5E6F6B45E692}" destId="{3A0EDE12-31A7-4BDF-9293-204216945341}" srcOrd="0" destOrd="0" parTransId="{F802B88A-64F9-4557-B723-FFF5CE121B17}" sibTransId="{6FFE9207-9245-40D4-A37F-83AA3216DF57}"/>
    <dgm:cxn modelId="{23225837-32BD-477B-962C-007C3F9CEAF5}" srcId="{F8C85912-C54D-4C19-BF88-1CF108CF340C}" destId="{69654632-F4B5-4272-AAD6-A57D006BC6B7}" srcOrd="1" destOrd="0" parTransId="{541D6B12-1874-4C37-92A7-1CCF6ED03599}" sibTransId="{7914D1F9-99B0-4D86-A6E7-B77439C678BE}"/>
    <dgm:cxn modelId="{780F8A5C-8503-41A9-86C3-8A2BE3BDADC8}" srcId="{F8C85912-C54D-4C19-BF88-1CF108CF340C}" destId="{7D289FF3-EB90-402C-B478-9C106E6E881A}" srcOrd="0" destOrd="0" parTransId="{76D7298D-47D0-441F-A31D-6130A6DF5055}" sibTransId="{A72E722F-D263-4E55-9DAC-E1993FA4119E}"/>
    <dgm:cxn modelId="{5EC97AAD-F2FA-48F5-9964-CF723418C8D0}" type="presOf" srcId="{F8FDFA84-1FA1-4D98-965C-6BD834C838BB}" destId="{4EA8EC94-E56B-4B19-BCFC-36818FD26E7D}" srcOrd="0" destOrd="0" presId="urn:microsoft.com/office/officeart/2005/8/layout/hList6"/>
    <dgm:cxn modelId="{6FA6F196-F8AB-4FE9-ACB5-9DFE140E5A89}" type="presOf" srcId="{3A0EDE12-31A7-4BDF-9293-204216945341}" destId="{6B76511C-2796-4C86-8DE6-53B9BA2C3C5E}" srcOrd="0" destOrd="1" presId="urn:microsoft.com/office/officeart/2005/8/layout/hList6"/>
    <dgm:cxn modelId="{39D8C32F-91A4-440C-8AE3-FC4565417D71}" type="presOf" srcId="{69654632-F4B5-4272-AAD6-A57D006BC6B7}" destId="{53160DEE-BF14-4526-8D74-52100C3D1241}" srcOrd="0" destOrd="2" presId="urn:microsoft.com/office/officeart/2005/8/layout/hList6"/>
    <dgm:cxn modelId="{E3E70DE8-0AB8-4C2C-8BBA-FF5A31DEA82B}" type="presOf" srcId="{487717A0-14D0-4BC0-9F04-B02B9203F04F}" destId="{4EA8EC94-E56B-4B19-BCFC-36818FD26E7D}" srcOrd="0" destOrd="2" presId="urn:microsoft.com/office/officeart/2005/8/layout/hList6"/>
    <dgm:cxn modelId="{D5E31229-C24B-45CB-B78C-28D9CBA7D455}" srcId="{F8C85912-C54D-4C19-BF88-1CF108CF340C}" destId="{29CC2A34-422D-4AB5-8161-98F60D8BDA2F}" srcOrd="2" destOrd="0" parTransId="{B999983B-8B0A-4272-915D-EA51D752DE53}" sibTransId="{600D25E1-C19B-4A6A-98BB-FB2EFCFF36E7}"/>
    <dgm:cxn modelId="{A3E52A71-8455-4AD2-AE83-B55262063238}" type="presOf" srcId="{AA3DCA4E-BD56-4196-9E82-4C9224B71BF8}" destId="{6B76511C-2796-4C86-8DE6-53B9BA2C3C5E}" srcOrd="0" destOrd="2" presId="urn:microsoft.com/office/officeart/2005/8/layout/hList6"/>
    <dgm:cxn modelId="{4B68D033-BD41-45BD-9923-2CD61EDF9131}" type="presOf" srcId="{6A8947B6-8DDF-4ADE-9F0C-1E5D45D3EC37}" destId="{26D4DEFD-7780-4D18-920A-E0F2EFF4CF55}" srcOrd="0" destOrd="0" presId="urn:microsoft.com/office/officeart/2005/8/layout/hList6"/>
    <dgm:cxn modelId="{8FF0A31F-A882-4562-ABCA-6F1E80C674BC}" type="presParOf" srcId="{26D4DEFD-7780-4D18-920A-E0F2EFF4CF55}" destId="{4EA8EC94-E56B-4B19-BCFC-36818FD26E7D}" srcOrd="0" destOrd="0" presId="urn:microsoft.com/office/officeart/2005/8/layout/hList6"/>
    <dgm:cxn modelId="{A370A2CC-F0FA-4117-8D2B-C3A266F28B48}" type="presParOf" srcId="{26D4DEFD-7780-4D18-920A-E0F2EFF4CF55}" destId="{308F250B-9E4E-4B32-A247-487AF1390659}" srcOrd="1" destOrd="0" presId="urn:microsoft.com/office/officeart/2005/8/layout/hList6"/>
    <dgm:cxn modelId="{ADB3E542-3529-463A-B7C4-C66505B282D2}" type="presParOf" srcId="{26D4DEFD-7780-4D18-920A-E0F2EFF4CF55}" destId="{6B76511C-2796-4C86-8DE6-53B9BA2C3C5E}" srcOrd="2" destOrd="0" presId="urn:microsoft.com/office/officeart/2005/8/layout/hList6"/>
    <dgm:cxn modelId="{E46A0185-A3E7-4480-92CE-9FE0D8FF11C1}" type="presParOf" srcId="{26D4DEFD-7780-4D18-920A-E0F2EFF4CF55}" destId="{C4AA9F27-45E6-4CAD-8179-0F1306B96F33}" srcOrd="3" destOrd="0" presId="urn:microsoft.com/office/officeart/2005/8/layout/hList6"/>
    <dgm:cxn modelId="{140C7AA2-A439-4C7A-82CC-CDFDCACEDB0A}" type="presParOf" srcId="{26D4DEFD-7780-4D18-920A-E0F2EFF4CF55}" destId="{53160DEE-BF14-4526-8D74-52100C3D124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52C83-E5D8-496C-A6F3-4D2033AE4D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54AFFF0-6CF6-4D67-BD84-D4AE4AAC2EF5}">
      <dgm:prSet phldrT="[Testo]" custT="1"/>
      <dgm:spPr/>
      <dgm:t>
        <a:bodyPr/>
        <a:lstStyle/>
        <a:p>
          <a:pPr algn="just"/>
          <a:endParaRPr lang="it-IT" sz="1800" dirty="0" smtClean="0">
            <a:solidFill>
              <a:schemeClr val="tx1"/>
            </a:solidFill>
          </a:endParaRP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Dati che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Devono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Essere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Forniti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Dalla P.G.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Che ha 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Eseguito </a:t>
          </a:r>
        </a:p>
        <a:p>
          <a:pPr algn="just"/>
          <a:r>
            <a:rPr lang="it-IT" sz="1800" b="1" i="1" dirty="0" smtClean="0">
              <a:solidFill>
                <a:schemeClr val="tx1"/>
              </a:solidFill>
            </a:rPr>
            <a:t>Il sequestro</a:t>
          </a:r>
          <a:endParaRPr lang="it-IT" sz="1800" b="1" i="1" dirty="0">
            <a:solidFill>
              <a:schemeClr val="tx1"/>
            </a:solidFill>
          </a:endParaRPr>
        </a:p>
      </dgm:t>
    </dgm:pt>
    <dgm:pt modelId="{B6B40612-FDE8-45CB-B140-BF54769349E5}" type="parTrans" cxnId="{9428EA3C-D93B-4C6A-8C34-7168652A5D54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F332DD54-9896-48DF-A270-D90BAB42ACFD}" type="sibTrans" cxnId="{9428EA3C-D93B-4C6A-8C34-7168652A5D54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4461AC64-0610-4D45-A245-CC0CA1F929AA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tx1"/>
              </a:solidFill>
            </a:rPr>
            <a:t>Contanti:</a:t>
          </a:r>
          <a:r>
            <a:rPr lang="it-IT" sz="1600" dirty="0" smtClean="0">
              <a:solidFill>
                <a:schemeClr val="tx1"/>
              </a:solidFill>
            </a:rPr>
            <a:t> libretto di deposito giudiziario</a:t>
          </a:r>
          <a:endParaRPr lang="it-IT" sz="1600" dirty="0">
            <a:solidFill>
              <a:schemeClr val="tx1"/>
            </a:solidFill>
          </a:endParaRPr>
        </a:p>
      </dgm:t>
    </dgm:pt>
    <dgm:pt modelId="{32DA7995-FF91-467A-B3FA-FB2AF86F14EA}" type="parTrans" cxnId="{A0E168F8-F2B1-40E3-860C-6755B5FFB223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BE6F76C0-63E3-41D1-B99D-0C242B021092}" type="sibTrans" cxnId="{A0E168F8-F2B1-40E3-860C-6755B5FFB223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6FC59BFE-6890-40C9-9543-C4588CDEC11B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tx1"/>
              </a:solidFill>
            </a:rPr>
            <a:t>c/c bancari e/o postali</a:t>
          </a:r>
          <a:r>
            <a:rPr lang="it-IT" sz="1600" dirty="0" smtClean="0">
              <a:solidFill>
                <a:schemeClr val="tx1"/>
              </a:solidFill>
            </a:rPr>
            <a:t>: numero del conto, agenzia presso la quale è aperto il conto, IBAN, saldo attivo presente al momento del sequestro</a:t>
          </a:r>
        </a:p>
        <a:p>
          <a:r>
            <a:rPr lang="it-IT" sz="1600" b="1" dirty="0" smtClean="0">
              <a:solidFill>
                <a:schemeClr val="tx1"/>
              </a:solidFill>
            </a:rPr>
            <a:t>Altri tipi di deposito bancario o postale </a:t>
          </a:r>
          <a:r>
            <a:rPr lang="it-IT" sz="1600" dirty="0" smtClean="0">
              <a:solidFill>
                <a:schemeClr val="tx1"/>
              </a:solidFill>
            </a:rPr>
            <a:t>(libretti, certificati </a:t>
          </a:r>
          <a:r>
            <a:rPr lang="it-IT" sz="1600" dirty="0" err="1" smtClean="0">
              <a:solidFill>
                <a:schemeClr val="tx1"/>
              </a:solidFill>
            </a:rPr>
            <a:t>ecc</a:t>
          </a:r>
          <a:r>
            <a:rPr lang="it-IT" sz="1600" dirty="0" smtClean="0">
              <a:solidFill>
                <a:schemeClr val="tx1"/>
              </a:solidFill>
            </a:rPr>
            <a:t>): numero di registrazione, ente emittente, denominazione, saldo attivo al momento del sequestro</a:t>
          </a:r>
          <a:endParaRPr lang="it-IT" sz="1600" dirty="0">
            <a:solidFill>
              <a:schemeClr val="tx1"/>
            </a:solidFill>
          </a:endParaRPr>
        </a:p>
      </dgm:t>
    </dgm:pt>
    <dgm:pt modelId="{14DCE89E-48E5-48A1-887E-5C041A355AD9}" type="parTrans" cxnId="{4CC2E087-7EC1-44B5-8E92-B503DB4D6D4F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3D541FAD-A17B-4E12-9988-5BD0BC24E819}" type="sibTrans" cxnId="{4CC2E087-7EC1-44B5-8E92-B503DB4D6D4F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044E6A9E-6A46-40DB-857C-6B498B0702A3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tx1"/>
              </a:solidFill>
            </a:rPr>
            <a:t>Azioni e/o obbligazioni</a:t>
          </a:r>
          <a:r>
            <a:rPr lang="it-IT" sz="1600" dirty="0" smtClean="0">
              <a:solidFill>
                <a:schemeClr val="tx1"/>
              </a:solidFill>
            </a:rPr>
            <a:t>: numero, denominazione, istituto bancario presso cui sono giacenti, valore nominale e valore al momento del sequestro. Eventuale c/c di appoggio con dati relativi.</a:t>
          </a:r>
        </a:p>
        <a:p>
          <a:r>
            <a:rPr lang="it-IT" sz="1600" b="1" dirty="0" smtClean="0">
              <a:solidFill>
                <a:schemeClr val="tx1"/>
              </a:solidFill>
            </a:rPr>
            <a:t>Dossier Titoli</a:t>
          </a:r>
          <a:r>
            <a:rPr lang="it-IT" sz="1600" dirty="0" smtClean="0">
              <a:solidFill>
                <a:schemeClr val="tx1"/>
              </a:solidFill>
            </a:rPr>
            <a:t>: numero di registrazione, agenzia presso la quale è giacente il dossier.</a:t>
          </a:r>
          <a:endParaRPr lang="it-IT" sz="1600" dirty="0">
            <a:solidFill>
              <a:schemeClr val="tx1"/>
            </a:solidFill>
          </a:endParaRPr>
        </a:p>
      </dgm:t>
    </dgm:pt>
    <dgm:pt modelId="{8D0DE9AA-30C0-4889-84FB-0700D4F0A27F}" type="parTrans" cxnId="{8E3E236B-E56A-4A94-BEA4-FA1FBB491079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2DC108DD-55FB-40B6-BA91-8E0B964B3475}" type="sibTrans" cxnId="{8E3E236B-E56A-4A94-BEA4-FA1FBB491079}">
      <dgm:prSet/>
      <dgm:spPr/>
      <dgm:t>
        <a:bodyPr/>
        <a:lstStyle/>
        <a:p>
          <a:endParaRPr lang="it-IT" sz="1600">
            <a:solidFill>
              <a:schemeClr val="tx1"/>
            </a:solidFill>
          </a:endParaRPr>
        </a:p>
      </dgm:t>
    </dgm:pt>
    <dgm:pt modelId="{1C28B420-F2CC-4BB7-92E1-954D442D03F9}" type="pres">
      <dgm:prSet presAssocID="{B1852C83-E5D8-496C-A6F3-4D2033AE4D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809A34C-AE8C-4D6F-A4D5-0D1635816EAC}" type="pres">
      <dgm:prSet presAssocID="{C54AFFF0-6CF6-4D67-BD84-D4AE4AAC2EF5}" presName="thickLine" presStyleLbl="alignNode1" presStyleIdx="0" presStyleCnt="1"/>
      <dgm:spPr/>
    </dgm:pt>
    <dgm:pt modelId="{B598235D-177D-4BBA-83A5-BAF8CAD7B9F2}" type="pres">
      <dgm:prSet presAssocID="{C54AFFF0-6CF6-4D67-BD84-D4AE4AAC2EF5}" presName="horz1" presStyleCnt="0"/>
      <dgm:spPr/>
    </dgm:pt>
    <dgm:pt modelId="{8EA0D86F-0723-42E3-B671-6D8A30856EC4}" type="pres">
      <dgm:prSet presAssocID="{C54AFFF0-6CF6-4D67-BD84-D4AE4AAC2EF5}" presName="tx1" presStyleLbl="revTx" presStyleIdx="0" presStyleCnt="4" custLinFactNeighborX="-2030" custLinFactNeighborY="-2601"/>
      <dgm:spPr/>
      <dgm:t>
        <a:bodyPr/>
        <a:lstStyle/>
        <a:p>
          <a:endParaRPr lang="it-IT"/>
        </a:p>
      </dgm:t>
    </dgm:pt>
    <dgm:pt modelId="{1A57FBC4-36B5-4E5B-8FEB-F979508B443A}" type="pres">
      <dgm:prSet presAssocID="{C54AFFF0-6CF6-4D67-BD84-D4AE4AAC2EF5}" presName="vert1" presStyleCnt="0"/>
      <dgm:spPr/>
    </dgm:pt>
    <dgm:pt modelId="{DA505E04-A2DE-4301-AE81-8CAB367CB082}" type="pres">
      <dgm:prSet presAssocID="{4461AC64-0610-4D45-A245-CC0CA1F929AA}" presName="vertSpace2a" presStyleCnt="0"/>
      <dgm:spPr/>
    </dgm:pt>
    <dgm:pt modelId="{24F8CEC5-9597-4C49-9697-A6B4831A1AF0}" type="pres">
      <dgm:prSet presAssocID="{4461AC64-0610-4D45-A245-CC0CA1F929AA}" presName="horz2" presStyleCnt="0"/>
      <dgm:spPr/>
    </dgm:pt>
    <dgm:pt modelId="{3087C777-BA4D-497C-8BD0-7E67DE6A81A6}" type="pres">
      <dgm:prSet presAssocID="{4461AC64-0610-4D45-A245-CC0CA1F929AA}" presName="horzSpace2" presStyleCnt="0"/>
      <dgm:spPr/>
    </dgm:pt>
    <dgm:pt modelId="{BF77095A-8605-4A05-83B6-5DAF8F4E74B8}" type="pres">
      <dgm:prSet presAssocID="{4461AC64-0610-4D45-A245-CC0CA1F929AA}" presName="tx2" presStyleLbl="revTx" presStyleIdx="1" presStyleCnt="4"/>
      <dgm:spPr/>
      <dgm:t>
        <a:bodyPr/>
        <a:lstStyle/>
        <a:p>
          <a:endParaRPr lang="it-IT"/>
        </a:p>
      </dgm:t>
    </dgm:pt>
    <dgm:pt modelId="{A1206C23-BEBA-41AB-8C65-F00543175156}" type="pres">
      <dgm:prSet presAssocID="{4461AC64-0610-4D45-A245-CC0CA1F929AA}" presName="vert2" presStyleCnt="0"/>
      <dgm:spPr/>
    </dgm:pt>
    <dgm:pt modelId="{2B4DCA49-990F-4646-A9A9-FD61ED876B84}" type="pres">
      <dgm:prSet presAssocID="{4461AC64-0610-4D45-A245-CC0CA1F929AA}" presName="thinLine2b" presStyleLbl="callout" presStyleIdx="0" presStyleCnt="3" custLinFactY="-700000" custLinFactNeighborX="1250" custLinFactNeighborY="-725416"/>
      <dgm:spPr/>
    </dgm:pt>
    <dgm:pt modelId="{CCE29EF3-105B-416C-B9CC-55F877831D73}" type="pres">
      <dgm:prSet presAssocID="{4461AC64-0610-4D45-A245-CC0CA1F929AA}" presName="vertSpace2b" presStyleCnt="0"/>
      <dgm:spPr/>
    </dgm:pt>
    <dgm:pt modelId="{139EB973-B60B-4E72-843A-3965A488B770}" type="pres">
      <dgm:prSet presAssocID="{6FC59BFE-6890-40C9-9543-C4588CDEC11B}" presName="horz2" presStyleCnt="0"/>
      <dgm:spPr/>
    </dgm:pt>
    <dgm:pt modelId="{6578B9BD-481D-4934-BC78-DFFBEB83480A}" type="pres">
      <dgm:prSet presAssocID="{6FC59BFE-6890-40C9-9543-C4588CDEC11B}" presName="horzSpace2" presStyleCnt="0"/>
      <dgm:spPr/>
    </dgm:pt>
    <dgm:pt modelId="{083D1486-E661-4D6F-AEAC-40E581A9C77D}" type="pres">
      <dgm:prSet presAssocID="{6FC59BFE-6890-40C9-9543-C4588CDEC11B}" presName="tx2" presStyleLbl="revTx" presStyleIdx="2" presStyleCnt="4" custLinFactNeighborX="-3981" custLinFactNeighborY="-56901"/>
      <dgm:spPr/>
      <dgm:t>
        <a:bodyPr/>
        <a:lstStyle/>
        <a:p>
          <a:endParaRPr lang="it-IT"/>
        </a:p>
      </dgm:t>
    </dgm:pt>
    <dgm:pt modelId="{3DE9FDA0-1ADF-4174-89B8-A6B9431DD4B3}" type="pres">
      <dgm:prSet presAssocID="{6FC59BFE-6890-40C9-9543-C4588CDEC11B}" presName="vert2" presStyleCnt="0"/>
      <dgm:spPr/>
    </dgm:pt>
    <dgm:pt modelId="{C4A73BDC-06EF-4EC5-90CC-3B65F40CCF6A}" type="pres">
      <dgm:prSet presAssocID="{6FC59BFE-6890-40C9-9543-C4588CDEC11B}" presName="thinLine2b" presStyleLbl="callout" presStyleIdx="1" presStyleCnt="3" custLinFactY="-1000000" custLinFactNeighborX="156" custLinFactNeighborY="-1043515"/>
      <dgm:spPr/>
    </dgm:pt>
    <dgm:pt modelId="{88661B38-81E4-46A0-ACF4-A8F95D2A6C0F}" type="pres">
      <dgm:prSet presAssocID="{6FC59BFE-6890-40C9-9543-C4588CDEC11B}" presName="vertSpace2b" presStyleCnt="0"/>
      <dgm:spPr/>
    </dgm:pt>
    <dgm:pt modelId="{FF72A784-4936-45D5-B8FE-08CE1256E6D2}" type="pres">
      <dgm:prSet presAssocID="{044E6A9E-6A46-40DB-857C-6B498B0702A3}" presName="horz2" presStyleCnt="0"/>
      <dgm:spPr/>
    </dgm:pt>
    <dgm:pt modelId="{37549133-C17A-4BCE-904B-217435115CF0}" type="pres">
      <dgm:prSet presAssocID="{044E6A9E-6A46-40DB-857C-6B498B0702A3}" presName="horzSpace2" presStyleCnt="0"/>
      <dgm:spPr/>
    </dgm:pt>
    <dgm:pt modelId="{A400DF08-1AB3-404D-91A0-F3AB7822AC88}" type="pres">
      <dgm:prSet presAssocID="{044E6A9E-6A46-40DB-857C-6B498B0702A3}" presName="tx2" presStyleLbl="revTx" presStyleIdx="3" presStyleCnt="4" custAng="0" custScaleY="69793" custLinFactNeighborX="-2867" custLinFactNeighborY="-65357"/>
      <dgm:spPr/>
      <dgm:t>
        <a:bodyPr/>
        <a:lstStyle/>
        <a:p>
          <a:endParaRPr lang="it-IT"/>
        </a:p>
      </dgm:t>
    </dgm:pt>
    <dgm:pt modelId="{DAC49E4A-C0ED-4488-B6B0-35626F4F7458}" type="pres">
      <dgm:prSet presAssocID="{044E6A9E-6A46-40DB-857C-6B498B0702A3}" presName="vert2" presStyleCnt="0"/>
      <dgm:spPr/>
    </dgm:pt>
    <dgm:pt modelId="{C32B61BE-39B5-4637-98EE-DE406282A3E5}" type="pres">
      <dgm:prSet presAssocID="{044E6A9E-6A46-40DB-857C-6B498B0702A3}" presName="thinLine2b" presStyleLbl="callout" presStyleIdx="2" presStyleCnt="3" custLinFactY="-700000" custLinFactNeighborX="-4219" custLinFactNeighborY="-704041"/>
      <dgm:spPr/>
    </dgm:pt>
    <dgm:pt modelId="{5A977D1B-38B5-4C35-BF05-F4AF4F0E9D00}" type="pres">
      <dgm:prSet presAssocID="{044E6A9E-6A46-40DB-857C-6B498B0702A3}" presName="vertSpace2b" presStyleCnt="0"/>
      <dgm:spPr/>
    </dgm:pt>
  </dgm:ptLst>
  <dgm:cxnLst>
    <dgm:cxn modelId="{A0E168F8-F2B1-40E3-860C-6755B5FFB223}" srcId="{C54AFFF0-6CF6-4D67-BD84-D4AE4AAC2EF5}" destId="{4461AC64-0610-4D45-A245-CC0CA1F929AA}" srcOrd="0" destOrd="0" parTransId="{32DA7995-FF91-467A-B3FA-FB2AF86F14EA}" sibTransId="{BE6F76C0-63E3-41D1-B99D-0C242B021092}"/>
    <dgm:cxn modelId="{8E3E236B-E56A-4A94-BEA4-FA1FBB491079}" srcId="{C54AFFF0-6CF6-4D67-BD84-D4AE4AAC2EF5}" destId="{044E6A9E-6A46-40DB-857C-6B498B0702A3}" srcOrd="2" destOrd="0" parTransId="{8D0DE9AA-30C0-4889-84FB-0700D4F0A27F}" sibTransId="{2DC108DD-55FB-40B6-BA91-8E0B964B3475}"/>
    <dgm:cxn modelId="{CF0AC509-636D-483D-8D76-1DF0A4E8DBB6}" type="presOf" srcId="{4461AC64-0610-4D45-A245-CC0CA1F929AA}" destId="{BF77095A-8605-4A05-83B6-5DAF8F4E74B8}" srcOrd="0" destOrd="0" presId="urn:microsoft.com/office/officeart/2008/layout/LinedList"/>
    <dgm:cxn modelId="{0AA83A12-1489-4C7D-A40A-C601111329DD}" type="presOf" srcId="{044E6A9E-6A46-40DB-857C-6B498B0702A3}" destId="{A400DF08-1AB3-404D-91A0-F3AB7822AC88}" srcOrd="0" destOrd="0" presId="urn:microsoft.com/office/officeart/2008/layout/LinedList"/>
    <dgm:cxn modelId="{ECD6C2C7-D4DB-480E-A9D7-3E2E8A48B101}" type="presOf" srcId="{6FC59BFE-6890-40C9-9543-C4588CDEC11B}" destId="{083D1486-E661-4D6F-AEAC-40E581A9C77D}" srcOrd="0" destOrd="0" presId="urn:microsoft.com/office/officeart/2008/layout/LinedList"/>
    <dgm:cxn modelId="{4CC2E087-7EC1-44B5-8E92-B503DB4D6D4F}" srcId="{C54AFFF0-6CF6-4D67-BD84-D4AE4AAC2EF5}" destId="{6FC59BFE-6890-40C9-9543-C4588CDEC11B}" srcOrd="1" destOrd="0" parTransId="{14DCE89E-48E5-48A1-887E-5C041A355AD9}" sibTransId="{3D541FAD-A17B-4E12-9988-5BD0BC24E819}"/>
    <dgm:cxn modelId="{9428EA3C-D93B-4C6A-8C34-7168652A5D54}" srcId="{B1852C83-E5D8-496C-A6F3-4D2033AE4DEA}" destId="{C54AFFF0-6CF6-4D67-BD84-D4AE4AAC2EF5}" srcOrd="0" destOrd="0" parTransId="{B6B40612-FDE8-45CB-B140-BF54769349E5}" sibTransId="{F332DD54-9896-48DF-A270-D90BAB42ACFD}"/>
    <dgm:cxn modelId="{EB4B8095-A8A9-4C8E-8F35-FEBC0F281D6E}" type="presOf" srcId="{C54AFFF0-6CF6-4D67-BD84-D4AE4AAC2EF5}" destId="{8EA0D86F-0723-42E3-B671-6D8A30856EC4}" srcOrd="0" destOrd="0" presId="urn:microsoft.com/office/officeart/2008/layout/LinedList"/>
    <dgm:cxn modelId="{5303FA48-0047-4E50-9FD6-A0278A782F8D}" type="presOf" srcId="{B1852C83-E5D8-496C-A6F3-4D2033AE4DEA}" destId="{1C28B420-F2CC-4BB7-92E1-954D442D03F9}" srcOrd="0" destOrd="0" presId="urn:microsoft.com/office/officeart/2008/layout/LinedList"/>
    <dgm:cxn modelId="{94F0C6CD-5711-4657-8276-FB6AAF6C2803}" type="presParOf" srcId="{1C28B420-F2CC-4BB7-92E1-954D442D03F9}" destId="{7809A34C-AE8C-4D6F-A4D5-0D1635816EAC}" srcOrd="0" destOrd="0" presId="urn:microsoft.com/office/officeart/2008/layout/LinedList"/>
    <dgm:cxn modelId="{F526F7DF-1042-40B4-A62E-A7E9A57ADD0E}" type="presParOf" srcId="{1C28B420-F2CC-4BB7-92E1-954D442D03F9}" destId="{B598235D-177D-4BBA-83A5-BAF8CAD7B9F2}" srcOrd="1" destOrd="0" presId="urn:microsoft.com/office/officeart/2008/layout/LinedList"/>
    <dgm:cxn modelId="{6BEA2381-9242-4AD8-8D5F-E24523A8A60C}" type="presParOf" srcId="{B598235D-177D-4BBA-83A5-BAF8CAD7B9F2}" destId="{8EA0D86F-0723-42E3-B671-6D8A30856EC4}" srcOrd="0" destOrd="0" presId="urn:microsoft.com/office/officeart/2008/layout/LinedList"/>
    <dgm:cxn modelId="{3A8753D5-8B68-4C4C-9E38-301B5E28C84A}" type="presParOf" srcId="{B598235D-177D-4BBA-83A5-BAF8CAD7B9F2}" destId="{1A57FBC4-36B5-4E5B-8FEB-F979508B443A}" srcOrd="1" destOrd="0" presId="urn:microsoft.com/office/officeart/2008/layout/LinedList"/>
    <dgm:cxn modelId="{B53B8249-B752-474D-B45D-5C562A9FD222}" type="presParOf" srcId="{1A57FBC4-36B5-4E5B-8FEB-F979508B443A}" destId="{DA505E04-A2DE-4301-AE81-8CAB367CB082}" srcOrd="0" destOrd="0" presId="urn:microsoft.com/office/officeart/2008/layout/LinedList"/>
    <dgm:cxn modelId="{913CE839-98CD-4207-B26F-866EA210A318}" type="presParOf" srcId="{1A57FBC4-36B5-4E5B-8FEB-F979508B443A}" destId="{24F8CEC5-9597-4C49-9697-A6B4831A1AF0}" srcOrd="1" destOrd="0" presId="urn:microsoft.com/office/officeart/2008/layout/LinedList"/>
    <dgm:cxn modelId="{EE820A01-6D3F-4218-9D9C-413AE6C43A54}" type="presParOf" srcId="{24F8CEC5-9597-4C49-9697-A6B4831A1AF0}" destId="{3087C777-BA4D-497C-8BD0-7E67DE6A81A6}" srcOrd="0" destOrd="0" presId="urn:microsoft.com/office/officeart/2008/layout/LinedList"/>
    <dgm:cxn modelId="{E74F2129-E4C3-4C82-AE5A-B46093B96E26}" type="presParOf" srcId="{24F8CEC5-9597-4C49-9697-A6B4831A1AF0}" destId="{BF77095A-8605-4A05-83B6-5DAF8F4E74B8}" srcOrd="1" destOrd="0" presId="urn:microsoft.com/office/officeart/2008/layout/LinedList"/>
    <dgm:cxn modelId="{A8424D43-5CFD-4B97-9BB7-E5EBFC81EFB3}" type="presParOf" srcId="{24F8CEC5-9597-4C49-9697-A6B4831A1AF0}" destId="{A1206C23-BEBA-41AB-8C65-F00543175156}" srcOrd="2" destOrd="0" presId="urn:microsoft.com/office/officeart/2008/layout/LinedList"/>
    <dgm:cxn modelId="{E477CF86-C2DB-4613-BEEF-8A87D540D50F}" type="presParOf" srcId="{1A57FBC4-36B5-4E5B-8FEB-F979508B443A}" destId="{2B4DCA49-990F-4646-A9A9-FD61ED876B84}" srcOrd="2" destOrd="0" presId="urn:microsoft.com/office/officeart/2008/layout/LinedList"/>
    <dgm:cxn modelId="{1A379996-B65D-4558-A745-09031A34BCA1}" type="presParOf" srcId="{1A57FBC4-36B5-4E5B-8FEB-F979508B443A}" destId="{CCE29EF3-105B-416C-B9CC-55F877831D73}" srcOrd="3" destOrd="0" presId="urn:microsoft.com/office/officeart/2008/layout/LinedList"/>
    <dgm:cxn modelId="{B90BE2E9-1A3D-42D2-9C3C-181D0F84D342}" type="presParOf" srcId="{1A57FBC4-36B5-4E5B-8FEB-F979508B443A}" destId="{139EB973-B60B-4E72-843A-3965A488B770}" srcOrd="4" destOrd="0" presId="urn:microsoft.com/office/officeart/2008/layout/LinedList"/>
    <dgm:cxn modelId="{9274570D-DB7A-421D-BF0B-81869C6899C2}" type="presParOf" srcId="{139EB973-B60B-4E72-843A-3965A488B770}" destId="{6578B9BD-481D-4934-BC78-DFFBEB83480A}" srcOrd="0" destOrd="0" presId="urn:microsoft.com/office/officeart/2008/layout/LinedList"/>
    <dgm:cxn modelId="{3F7A4F74-E840-4A18-AE63-BDE3CD1630CB}" type="presParOf" srcId="{139EB973-B60B-4E72-843A-3965A488B770}" destId="{083D1486-E661-4D6F-AEAC-40E581A9C77D}" srcOrd="1" destOrd="0" presId="urn:microsoft.com/office/officeart/2008/layout/LinedList"/>
    <dgm:cxn modelId="{EDE4A2D9-6FB5-4043-9F6A-5157D2E66A21}" type="presParOf" srcId="{139EB973-B60B-4E72-843A-3965A488B770}" destId="{3DE9FDA0-1ADF-4174-89B8-A6B9431DD4B3}" srcOrd="2" destOrd="0" presId="urn:microsoft.com/office/officeart/2008/layout/LinedList"/>
    <dgm:cxn modelId="{7A9FF2EF-8C73-4314-9CED-B11D664F8AF4}" type="presParOf" srcId="{1A57FBC4-36B5-4E5B-8FEB-F979508B443A}" destId="{C4A73BDC-06EF-4EC5-90CC-3B65F40CCF6A}" srcOrd="5" destOrd="0" presId="urn:microsoft.com/office/officeart/2008/layout/LinedList"/>
    <dgm:cxn modelId="{A2BF334F-C6A7-4280-95EA-2449F99F5F7B}" type="presParOf" srcId="{1A57FBC4-36B5-4E5B-8FEB-F979508B443A}" destId="{88661B38-81E4-46A0-ACF4-A8F95D2A6C0F}" srcOrd="6" destOrd="0" presId="urn:microsoft.com/office/officeart/2008/layout/LinedList"/>
    <dgm:cxn modelId="{92BA041B-2136-45C5-B201-61055899DA0C}" type="presParOf" srcId="{1A57FBC4-36B5-4E5B-8FEB-F979508B443A}" destId="{FF72A784-4936-45D5-B8FE-08CE1256E6D2}" srcOrd="7" destOrd="0" presId="urn:microsoft.com/office/officeart/2008/layout/LinedList"/>
    <dgm:cxn modelId="{DFBDFF67-AAF3-4FC1-AECE-A6BE81082928}" type="presParOf" srcId="{FF72A784-4936-45D5-B8FE-08CE1256E6D2}" destId="{37549133-C17A-4BCE-904B-217435115CF0}" srcOrd="0" destOrd="0" presId="urn:microsoft.com/office/officeart/2008/layout/LinedList"/>
    <dgm:cxn modelId="{E7E70244-83EA-44E1-B6C1-E4FB035CA75B}" type="presParOf" srcId="{FF72A784-4936-45D5-B8FE-08CE1256E6D2}" destId="{A400DF08-1AB3-404D-91A0-F3AB7822AC88}" srcOrd="1" destOrd="0" presId="urn:microsoft.com/office/officeart/2008/layout/LinedList"/>
    <dgm:cxn modelId="{B7138589-2137-4AEF-9AA8-B47C3822B680}" type="presParOf" srcId="{FF72A784-4936-45D5-B8FE-08CE1256E6D2}" destId="{DAC49E4A-C0ED-4488-B6B0-35626F4F7458}" srcOrd="2" destOrd="0" presId="urn:microsoft.com/office/officeart/2008/layout/LinedList"/>
    <dgm:cxn modelId="{6E77E6BA-EA5A-4A44-A2EB-85236FE8DC39}" type="presParOf" srcId="{1A57FBC4-36B5-4E5B-8FEB-F979508B443A}" destId="{C32B61BE-39B5-4637-98EE-DE406282A3E5}" srcOrd="8" destOrd="0" presId="urn:microsoft.com/office/officeart/2008/layout/LinedList"/>
    <dgm:cxn modelId="{A77C9EE6-A7E6-4992-A912-421460941872}" type="presParOf" srcId="{1A57FBC4-36B5-4E5B-8FEB-F979508B443A}" destId="{5A977D1B-38B5-4C35-BF05-F4AF4F0E9D0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2299-2CF9-41A8-90A1-6039E5A48EA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Il sequestro di beni finanziari di qualunque tipo deve essere iscritto al F.U.G (Fondo Unico Giustizia) come prevede la legge 181/2008 e comunicato ad EQUITALIA</a:t>
          </a:r>
          <a:endParaRPr lang="it-IT" sz="1500" kern="1200" dirty="0"/>
        </a:p>
      </dsp:txBody>
      <dsp:txXfrm>
        <a:off x="0" y="591343"/>
        <a:ext cx="2571749" cy="1543050"/>
      </dsp:txXfrm>
    </dsp:sp>
    <dsp:sp modelId="{6399EDB0-2941-417B-B6DB-48EA8135D4E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Egualmente devono essere comunicati a </a:t>
          </a:r>
          <a:r>
            <a:rPr lang="it-IT" sz="1500" kern="1200" dirty="0" err="1" smtClean="0"/>
            <a:t>Equitalia</a:t>
          </a:r>
          <a:r>
            <a:rPr lang="it-IT" sz="1500" kern="1200" dirty="0" smtClean="0"/>
            <a:t> Giustizia i dissequestri e le altre destinazioni delle somme o degli altri strumenti finanziari sequestrati.</a:t>
          </a:r>
          <a:endParaRPr lang="it-IT" sz="1500" kern="1200" dirty="0"/>
        </a:p>
      </dsp:txBody>
      <dsp:txXfrm>
        <a:off x="2828925" y="591343"/>
        <a:ext cx="2571749" cy="1543050"/>
      </dsp:txXfrm>
    </dsp:sp>
    <dsp:sp modelId="{47F6281C-F6BF-408D-BD1E-AC8ED5EAB32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Queste procedure , di competenza delle segreterie/cancellerie, costituiscono l’unico modo  per dare definitiva esecuzione al sequestro e al dissequestro </a:t>
          </a:r>
          <a:endParaRPr lang="it-IT" sz="1500" kern="1200" dirty="0"/>
        </a:p>
      </dsp:txBody>
      <dsp:txXfrm>
        <a:off x="5657849" y="591343"/>
        <a:ext cx="2571749" cy="1543050"/>
      </dsp:txXfrm>
    </dsp:sp>
    <dsp:sp modelId="{DBBE5D76-B328-4C28-BE61-60A479DF2F3B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NON  sono sufficienti le attività di notificazione esplicate dalla Polizia Giudiziaria</a:t>
          </a:r>
          <a:endParaRPr lang="it-IT" sz="1500" kern="1200" dirty="0"/>
        </a:p>
      </dsp:txBody>
      <dsp:txXfrm>
        <a:off x="1414462" y="2391569"/>
        <a:ext cx="2571749" cy="1543050"/>
      </dsp:txXfrm>
    </dsp:sp>
    <dsp:sp modelId="{0A9BB7B8-43B4-4E44-A0AF-170AD10717E3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Il numero </a:t>
          </a:r>
          <a:r>
            <a:rPr lang="it-IT" sz="1500" kern="1200" dirty="0" smtClean="0"/>
            <a:t>FUG è unico per tutti gli uffici giudiziari del circondario e per il II grado</a:t>
          </a:r>
          <a:endParaRPr lang="it-IT" sz="15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93E55-AAA1-49C6-BF3E-BE2AD2F0CD4C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0354-44B6-4542-80BB-3D086825DA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28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33425"/>
            <a:ext cx="651510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Gestione fug organizzaz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D88E9-9B20-4B08-880E-F9D39AB9251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3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33425"/>
            <a:ext cx="651510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Le somme e gli altri beni finanziari in SICP: il registro è comune a tutti gli uffici giudiziari compreso il II grado.</a:t>
            </a:r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140585B-0EE2-4097-B4E5-4BBFDC549A77}" type="slidenum">
              <a:rPr lang="it-IT" smtClean="0"/>
              <a:pPr eaLnBrk="1" hangingPunct="1">
                <a:defRPr/>
              </a:pPr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2867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33425"/>
            <a:ext cx="651510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Per la redazione delle comunicazioni a Equitalia sono necessari i sopraelencati dati che devono essere forniti dalla P.G. che ha eseguito il sequestro</a:t>
            </a:r>
          </a:p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1E652-BE5E-4A4F-A28B-7C7E84A5A20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86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0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96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0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5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7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0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3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F39A-4D61-41F6-A591-3D05101A3D36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CEBA-79E8-43BB-9481-6EF9003EBA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1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Sequestro di somme di denaro e beni finanziari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81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F2540-6A18-45E2-AEC9-CC7BF72F1F55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7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Comunicazioni ad </a:t>
            </a:r>
            <a:r>
              <a:rPr lang="it-IT" dirty="0" err="1" smtClean="0"/>
              <a:t>Equitalia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83832" y="6237313"/>
            <a:ext cx="2895600" cy="620688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Elenco delle comunicazioni ad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Equitalia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presenti in SICP 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3" y="1556794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6744072" y="43651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2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 delle annotazioni FUG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Annotazioni delle comunicazioni ad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Equitalia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previste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del FUG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Legge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Sequestro di somme di denaro e beni finanziari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COMUNICAZIONI AD EQUITALIA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0BDF-EACF-420A-A22F-3842AEBDDEB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2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Dati necessari per l’iscrizione 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da richiedere alla P.G. operante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0F8D6-D39D-40AA-B1B9-280CB4311F9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2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Somme in sequestro: inserimento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il tipo e la categoria del bene finanziario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6583893" y="344842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6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Compilazione dei dati relativi alle somme in contanti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35760" y="6381329"/>
            <a:ext cx="5040560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Compilazione dei dati. Si  può utilizzare il campo a testo libero oppure quello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tabellato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l’istituto finanziaria è presente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7536160" y="370154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Somme in sequestro: registrazione FUG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REGISTRAZIONE FUG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llout con freccia in su 6"/>
          <p:cNvSpPr/>
          <p:nvPr/>
        </p:nvSpPr>
        <p:spPr>
          <a:xfrm>
            <a:off x="4462869" y="5661248"/>
            <a:ext cx="9144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REGISTRAZIONE FUG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DEL NUMERO  FUG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llout con freccia a sinistra 5"/>
          <p:cNvSpPr/>
          <p:nvPr/>
        </p:nvSpPr>
        <p:spPr>
          <a:xfrm>
            <a:off x="6744072" y="2492896"/>
            <a:ext cx="91440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Elenco riassuntivo delle somme in sequestro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delle somme  non è registrata a FUG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in su 5"/>
          <p:cNvSpPr/>
          <p:nvPr/>
        </p:nvSpPr>
        <p:spPr>
          <a:xfrm>
            <a:off x="5725647" y="36450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su 6"/>
          <p:cNvSpPr/>
          <p:nvPr/>
        </p:nvSpPr>
        <p:spPr>
          <a:xfrm>
            <a:off x="7680176" y="36450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488</Words>
  <Application>Microsoft Office PowerPoint</Application>
  <PresentationFormat>Widescreen</PresentationFormat>
  <Paragraphs>71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Sequestro di somme di denaro e beni finanziari</vt:lpstr>
      <vt:lpstr>Obiettivi del FUG</vt:lpstr>
      <vt:lpstr>Sequestro di somme di denaro e beni finanziari</vt:lpstr>
      <vt:lpstr>Dati necessari per l’iscrizione </vt:lpstr>
      <vt:lpstr>Somme in sequestro: inserimento</vt:lpstr>
      <vt:lpstr>Compilazione dei dati relativi alle somme in contanti</vt:lpstr>
      <vt:lpstr>Somme in sequestro: registrazione FUG</vt:lpstr>
      <vt:lpstr>REGISTRAZIONE FUG</vt:lpstr>
      <vt:lpstr>Elenco riassuntivo delle somme in sequestro</vt:lpstr>
      <vt:lpstr>Comunicazioni ad Equitalia</vt:lpstr>
      <vt:lpstr>Conclusione delle annotazioni FUG</vt:lpstr>
    </vt:vector>
  </TitlesOfParts>
  <Company>Ministrero della Giustizia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Rosario Albanese</dc:creator>
  <cp:lastModifiedBy>Rosario Albanese</cp:lastModifiedBy>
  <cp:revision>3</cp:revision>
  <dcterms:created xsi:type="dcterms:W3CDTF">2017-03-14T12:52:43Z</dcterms:created>
  <dcterms:modified xsi:type="dcterms:W3CDTF">2017-03-14T13:08:26Z</dcterms:modified>
</cp:coreProperties>
</file>